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03C909CA-416E-4AE3-A53D-F9B999D36629}"/>
    <pc:docChg chg="modSld sldOrd">
      <pc:chgData name="Malcolm Tisdale" userId="c5247ef6d71c34c7" providerId="LiveId" clId="{03C909CA-416E-4AE3-A53D-F9B999D36629}" dt="2021-04-09T23:51:56.087" v="1"/>
      <pc:docMkLst>
        <pc:docMk/>
      </pc:docMkLst>
      <pc:sldChg chg="ord">
        <pc:chgData name="Malcolm Tisdale" userId="c5247ef6d71c34c7" providerId="LiveId" clId="{03C909CA-416E-4AE3-A53D-F9B999D36629}" dt="2021-04-09T23:51:56.087" v="1"/>
        <pc:sldMkLst>
          <pc:docMk/>
          <pc:sldMk cId="2087240633" sldId="256"/>
        </pc:sldMkLst>
      </pc:sldChg>
      <pc:sldChg chg="ord">
        <pc:chgData name="Malcolm Tisdale" userId="c5247ef6d71c34c7" providerId="LiveId" clId="{03C909CA-416E-4AE3-A53D-F9B999D36629}" dt="2021-04-09T23:51:56.087" v="1"/>
        <pc:sldMkLst>
          <pc:docMk/>
          <pc:sldMk cId="1292329532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6154" y="291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24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Bottom Plate Manufacturing and Drawings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458969" y="1658603"/>
            <a:ext cx="111810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Technical Progress: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Reached out and got quotes for the bottom plate design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Scheduled meetings with several </a:t>
            </a:r>
            <a:r>
              <a:rPr lang="en-US" dirty="0" err="1">
                <a:latin typeface="Avenir Next LT Pro" panose="020B0504020202020204" pitchFamily="34" charset="0"/>
              </a:rPr>
              <a:t>Macor</a:t>
            </a:r>
            <a:r>
              <a:rPr lang="en-US" dirty="0">
                <a:latin typeface="Avenir Next LT Pro" panose="020B0504020202020204" pitchFamily="34" charset="0"/>
              </a:rPr>
              <a:t> manufacturers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Main issue with design is the 1mm thickness of the bottom lip on the plate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Have to increase the thickness to at least 3mm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The weight of the panel will increase by ~350 grams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Will not affect the price of manufacturing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Top sheet issue: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1mm too thin, will warp or crack during shipping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Tape casting as possible solution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Mateus makes 4.5x4.5 in plates of desired thickness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Action Items: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Set up meeting with Ceramic Products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Communicate with Mateus to see if we can increase the tape casting size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Update drawings with correct bottom plate thickness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Choose manufacturer and start ordering!!!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4/9/21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Leah </a:t>
            </a:r>
            <a:r>
              <a:rPr lang="en-US" sz="1400" dirty="0" err="1">
                <a:latin typeface="Avenir Next LT Pro Light" panose="020B0304020202020204" pitchFamily="34" charset="0"/>
              </a:rPr>
              <a:t>Soldner</a:t>
            </a:r>
            <a:endParaRPr lang="en-US" sz="1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24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Bottom Plate Manufacturing and Drawings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458969" y="1658603"/>
            <a:ext cx="11181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Budget/Timeline:</a:t>
            </a:r>
            <a:endParaRPr lang="en-US" sz="20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Precision Ceramics: Mateus </a:t>
            </a:r>
            <a:r>
              <a:rPr lang="en-US" dirty="0" err="1">
                <a:latin typeface="Avenir Next LT Pro" panose="020B0504020202020204" pitchFamily="34" charset="0"/>
              </a:rPr>
              <a:t>Truon</a:t>
            </a:r>
            <a:r>
              <a:rPr lang="en-US" dirty="0">
                <a:latin typeface="Avenir Next LT Pro" panose="020B0504020202020204" pitchFamily="34" charset="0"/>
              </a:rPr>
              <a:t>, meeting Thursday (4/8)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1 plate: $1756.20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8 plates: $ 1080.50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Delivery time: 5-7 weeks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Morgan Advanced Materials: Nikhil Jani, meeting Wednesday (4/7)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1 plate: $2220.22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8 plates: $1843.03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Delivery time: 8 weeks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Ceramic Products: Mark </a:t>
            </a:r>
            <a:r>
              <a:rPr lang="en-US" dirty="0" err="1">
                <a:latin typeface="Avenir Next LT Pro" panose="020B0504020202020204" pitchFamily="34" charset="0"/>
              </a:rPr>
              <a:t>Vidaic</a:t>
            </a:r>
            <a:r>
              <a:rPr lang="en-US" dirty="0">
                <a:latin typeface="Avenir Next LT Pro" panose="020B0504020202020204" pitchFamily="34" charset="0"/>
              </a:rPr>
              <a:t>, meeting next week TBD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1 plate: $1450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8 plates: $1100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Delivery Time: 4-5 weeks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If we go with cheapest, estimated budget/timeline: $9,500/5 weeks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venir Next LT Pro" panose="020B0504020202020204" pitchFamily="34" charset="0"/>
              </a:rPr>
              <a:t>If we go with most expensive, estimated budget/timeline: $15,000/8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4/9/21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Leah </a:t>
            </a:r>
            <a:r>
              <a:rPr lang="en-US" sz="1400" dirty="0" err="1">
                <a:latin typeface="Avenir Next LT Pro Light" panose="020B0304020202020204" pitchFamily="34" charset="0"/>
              </a:rPr>
              <a:t>Soldner</a:t>
            </a:r>
            <a:endParaRPr lang="en-US" sz="1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8</cp:revision>
  <dcterms:created xsi:type="dcterms:W3CDTF">2020-11-16T00:51:58Z</dcterms:created>
  <dcterms:modified xsi:type="dcterms:W3CDTF">2021-04-09T23:52:05Z</dcterms:modified>
</cp:coreProperties>
</file>