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hHpIr8i++/gzXTjVpPzuJ1Q9Vm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7349a7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cc7349a7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hyperlink" Target="https://www.core77.com/posts/23248/NASA-Now-Able-to-Produce-Thin-Film-Flexible-Aerogel" TargetMode="External"/><Relationship Id="rId8" Type="http://schemas.openxmlformats.org/officeDocument/2006/relationships/hyperlink" Target="https://technology.nasa.gov/materials_and_coatings/mat-insulation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Electronics Box Insulation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4" name="Google Shape;94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96" name="Google Shape;9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Google Shape;98;p1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566457" y="1422497"/>
            <a:ext cx="107874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Aerogel</a:t>
            </a:r>
            <a:endParaRPr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Most likely in conjunction with MLI (see Polina’s slides)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Lightweight, great insulator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Need something beyond just reflecting heat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Enhances heat retention inside box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Procurement: Caltech MS labs, JPL extras, NASA license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Already used in spaceflight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carbon-based or silica or metal oxides (outgassing?)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7"/>
              </a:rPr>
              <a:t>Thin film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aerogel by NASA is promising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8"/>
              </a:rPr>
              <a:t>NASA Link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</a:t>
            </a: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09</a:t>
            </a: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anmay &amp; Polina</a:t>
            </a:r>
            <a:endParaRPr/>
          </a:p>
        </p:txBody>
      </p:sp>
      <p:pic>
        <p:nvPicPr>
          <p:cNvPr id="101" name="Google Shape;101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24395" y="3127750"/>
            <a:ext cx="4133426" cy="30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7349a778_0_0"/>
          <p:cNvSpPr/>
          <p:nvPr/>
        </p:nvSpPr>
        <p:spPr>
          <a:xfrm>
            <a:off x="0" y="0"/>
            <a:ext cx="12192000" cy="116610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32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c7349a778_0_0"/>
          <p:cNvSpPr txBox="1"/>
          <p:nvPr/>
        </p:nvSpPr>
        <p:spPr>
          <a:xfrm>
            <a:off x="3747060" y="75203"/>
            <a:ext cx="459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Electronics Box Touch Sensor</a:t>
            </a:r>
            <a:endParaRPr/>
          </a:p>
        </p:txBody>
      </p:sp>
      <p:sp>
        <p:nvSpPr>
          <p:cNvPr id="108" name="Google Shape;108;gcc7349a77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gcc7349a778_0_0"/>
          <p:cNvGrpSpPr/>
          <p:nvPr/>
        </p:nvGrpSpPr>
        <p:grpSpPr>
          <a:xfrm>
            <a:off x="311803" y="154806"/>
            <a:ext cx="3279519" cy="862015"/>
            <a:chOff x="311803" y="154806"/>
            <a:chExt cx="3279519" cy="862015"/>
          </a:xfrm>
        </p:grpSpPr>
        <p:grpSp>
          <p:nvGrpSpPr>
            <p:cNvPr id="110" name="Google Shape;110;gcc7349a778_0_0"/>
            <p:cNvGrpSpPr/>
            <p:nvPr/>
          </p:nvGrpSpPr>
          <p:grpSpPr>
            <a:xfrm>
              <a:off x="2670138" y="154806"/>
              <a:ext cx="921184" cy="860791"/>
              <a:chOff x="9286613" y="0"/>
              <a:chExt cx="1409400" cy="1317000"/>
            </a:xfrm>
          </p:grpSpPr>
          <p:sp>
            <p:nvSpPr>
              <p:cNvPr id="111" name="Google Shape;111;gcc7349a778_0_0"/>
              <p:cNvSpPr/>
              <p:nvPr/>
            </p:nvSpPr>
            <p:spPr>
              <a:xfrm>
                <a:off x="9286613" y="0"/>
                <a:ext cx="1409400" cy="1317000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2" name="Google Shape;112;gcc7349a778_0_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5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13" name="Google Shape;113;gcc7349a778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14" name="Google Shape;114;gcc7349a778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gcc7349a778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6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6" name="Google Shape;116;gcc7349a778_0_0"/>
          <p:cNvCxnSpPr/>
          <p:nvPr/>
        </p:nvCxnSpPr>
        <p:spPr>
          <a:xfrm>
            <a:off x="905164" y="6517176"/>
            <a:ext cx="10104600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gcc7349a778_0_0"/>
          <p:cNvSpPr txBox="1"/>
          <p:nvPr/>
        </p:nvSpPr>
        <p:spPr>
          <a:xfrm>
            <a:off x="554600" y="1378938"/>
            <a:ext cx="10883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Astronaut Touch Controls</a:t>
            </a:r>
            <a:endParaRPr sz="5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Button could get “clogged” by dust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adds a point of dust 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ingress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and point of failure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a touch based alternative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 alternatives: 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Capacitive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sensor, Piezoelectric Transducer, Strain Gauge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Piezoelectric Transducer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Best option given enclosure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generate signal/voltage change based on pressure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Adjust sensitivity to require reasonable astronaut tap pressure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Coupled with LED for status information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Already used in rockets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Cost-effective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cc7349a778_0_0"/>
          <p:cNvSpPr txBox="1"/>
          <p:nvPr/>
        </p:nvSpPr>
        <p:spPr>
          <a:xfrm>
            <a:off x="7519752" y="321424"/>
            <a:ext cx="443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</a:t>
            </a: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09</a:t>
            </a: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Tanmay Gupta</a:t>
            </a:r>
            <a:endParaRPr/>
          </a:p>
        </p:txBody>
      </p:sp>
      <p:pic>
        <p:nvPicPr>
          <p:cNvPr id="119" name="Google Shape;119;gcc7349a778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29797" y="4033960"/>
            <a:ext cx="2600325" cy="199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