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2021-04-09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4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2021-04-09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6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2021-04-09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5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2021-04-09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2021-04-09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2021-04-09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2021-04-09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0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2021-04-09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2021-04-09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5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2021-04-09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6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2021-04-09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0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2021-04-09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document/d/1OB4kSlLJixkQM1dVFev7hlX4f0RqRDF6c5C8Sh-qFfM/edit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Electrical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Power Supply and Switching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83AC57-706E-45AD-A5F9-8311B03AAA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2ED06-0D45-4303-82A3-DB0342C4E57E}"/>
              </a:ext>
            </a:extLst>
          </p:cNvPr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3AF79-AC61-4A1B-A247-E0411BA49C6C}"/>
                </a:ext>
              </a:extLst>
            </p:cNvPr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  <a:solidFill>
              <a:srgbClr val="183D6E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B64CAB-9E1B-4B2E-81E5-BAA52D9FEE84}"/>
                  </a:ext>
                </a:extLst>
              </p:cNvPr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C3146A8-4CE7-4878-83E8-1392306AE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1879" y="108604"/>
                <a:ext cx="1318819" cy="1099864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</p:spPr>
          </p:pic>
        </p:grp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03" y="154806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03" y="588736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568019" y="1197624"/>
            <a:ext cx="1105596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Technical Updates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Received advice from James Phillips regarding circuit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In its current state, the MOSFETs would fail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Avenir Next LT Pro" panose="020B0504020202020204" pitchFamily="34" charset="0"/>
              </a:rPr>
              <a:t>Recommends bootstrap circuitry for switching high voltages, which I am reading up on to put in the circuit.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Circuit Board for Electronics – Discussed how to design it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KiCAD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), standards for doing so (IPC-2221), and safety working with high voltage. Still need to implement bootstrap circuitry to finish design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 panose="020B0304020202020204" pitchFamily="34" charset="0"/>
                <a:ea typeface="+mn-ea"/>
                <a:cs typeface="+mn-cs"/>
              </a:rPr>
              <a:t>04/09/21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 panose="020B0304020202020204" pitchFamily="34" charset="0"/>
                <a:ea typeface="+mn-ea"/>
                <a:cs typeface="+mn-cs"/>
              </a:rPr>
              <a:t>Kemal Pulungan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C1784-FC26-4D1B-9495-F97C82A7F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6557" y="1283033"/>
            <a:ext cx="2358607" cy="168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Electrical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Power Supply and Switching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83AC57-706E-45AD-A5F9-8311B03AAA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2ED06-0D45-4303-82A3-DB0342C4E57E}"/>
              </a:ext>
            </a:extLst>
          </p:cNvPr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3AF79-AC61-4A1B-A247-E0411BA49C6C}"/>
                </a:ext>
              </a:extLst>
            </p:cNvPr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  <a:solidFill>
              <a:srgbClr val="183D6E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B64CAB-9E1B-4B2E-81E5-BAA52D9FEE84}"/>
                  </a:ext>
                </a:extLst>
              </p:cNvPr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C3146A8-4CE7-4878-83E8-1392306AE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1879" y="108604"/>
                <a:ext cx="1318819" cy="1099864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</p:spPr>
          </p:pic>
        </p:grp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03" y="154806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03" y="588736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568019" y="1197624"/>
            <a:ext cx="1105596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prstClr val="black"/>
                </a:solidFill>
                <a:latin typeface="Avenir Next LT Pro" panose="020B0504020202020204" pitchFamily="34" charset="0"/>
              </a:rPr>
              <a:t>Work Plan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</a:rPr>
              <a:t>4-9 to 4-16: Finishing bootstrap circuitry and PCB design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venir Next LT Pro" panose="020B0504020202020204" pitchFamily="34" charset="0"/>
              </a:rPr>
              <a:t>4-16 to 4-23,30: Overseeing construction of the first board (will not be in-person)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venir Next LT Pro" panose="020B0504020202020204" pitchFamily="34" charset="0"/>
              </a:rPr>
              <a:t>Afterwards up to mid-May: Testing of electronics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 panose="020B0304020202020204" pitchFamily="34" charset="0"/>
                <a:ea typeface="+mn-ea"/>
                <a:cs typeface="+mn-cs"/>
              </a:rPr>
              <a:t>04/09/21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 panose="020B0304020202020204" pitchFamily="34" charset="0"/>
                <a:ea typeface="+mn-ea"/>
                <a:cs typeface="+mn-cs"/>
              </a:rPr>
              <a:t>Kemal Pulungan</a:t>
            </a:r>
          </a:p>
        </p:txBody>
      </p:sp>
    </p:spTree>
    <p:extLst>
      <p:ext uri="{BB962C8B-B14F-4D97-AF65-F5344CB8AC3E}">
        <p14:creationId xmlns:p14="http://schemas.microsoft.com/office/powerpoint/2010/main" val="403002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Electrical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Power Supply and Switching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83AC57-706E-45AD-A5F9-8311B03AAA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2ED06-0D45-4303-82A3-DB0342C4E57E}"/>
              </a:ext>
            </a:extLst>
          </p:cNvPr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63AF79-AC61-4A1B-A247-E0411BA49C6C}"/>
                </a:ext>
              </a:extLst>
            </p:cNvPr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  <a:solidFill>
              <a:srgbClr val="183D6E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B64CAB-9E1B-4B2E-81E5-BAA52D9FEE84}"/>
                  </a:ext>
                </a:extLst>
              </p:cNvPr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C3146A8-4CE7-4878-83E8-1392306AE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1879" y="108604"/>
                <a:ext cx="1318819" cy="1099864"/>
              </a:xfrm>
              <a:prstGeom prst="rect">
                <a:avLst/>
              </a:prstGeom>
              <a:grpFill/>
              <a:ln>
                <a:solidFill>
                  <a:srgbClr val="183D6E"/>
                </a:solidFill>
              </a:ln>
            </p:spPr>
          </p:pic>
        </p:grpSp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03" y="154806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03" y="588736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568019" y="1197624"/>
            <a:ext cx="1105596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prstClr val="black"/>
                </a:solidFill>
                <a:latin typeface="Avenir Next LT Pro" panose="020B0504020202020204" pitchFamily="34" charset="0"/>
              </a:rPr>
              <a:t>Budget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venir Next LT Pro" panose="020B0504020202020204" pitchFamily="34" charset="0"/>
              </a:rPr>
              <a:t>Around $1000, maximum $2000 for one electronics box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venir Next LT Pro" panose="020B0504020202020204" pitchFamily="34" charset="0"/>
              </a:rPr>
              <a:t>Current list below, still subject to changes from James’s recommendations: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hlinkClick r:id="rId6"/>
              </a:rPr>
              <a:t>https://docs.google.com/document/d/1OB4kSlLJixkQM1dVFev7hlX4f0RqRDF6c5C8Sh-qFfM/edit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 panose="020B0304020202020204" pitchFamily="34" charset="0"/>
                <a:ea typeface="+mn-ea"/>
                <a:cs typeface="+mn-cs"/>
              </a:rPr>
              <a:t>04/09/21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 panose="020B0304020202020204" pitchFamily="34" charset="0"/>
                <a:ea typeface="+mn-ea"/>
                <a:cs typeface="+mn-cs"/>
              </a:rPr>
              <a:t>Kemal Pulungan</a:t>
            </a:r>
          </a:p>
        </p:txBody>
      </p:sp>
    </p:spTree>
    <p:extLst>
      <p:ext uri="{BB962C8B-B14F-4D97-AF65-F5344CB8AC3E}">
        <p14:creationId xmlns:p14="http://schemas.microsoft.com/office/powerpoint/2010/main" val="6886223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176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Avenir Next LT Pro Light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Pulungan, Kemal</dc:creator>
  <cp:lastModifiedBy>Pulungan, Kemal</cp:lastModifiedBy>
  <cp:revision>30</cp:revision>
  <dcterms:created xsi:type="dcterms:W3CDTF">2021-04-09T04:21:42Z</dcterms:created>
  <dcterms:modified xsi:type="dcterms:W3CDTF">2021-04-09T16:47:48Z</dcterms:modified>
</cp:coreProperties>
</file>