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344" y="1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Tisdale" userId="c5247ef6d71c34c7" providerId="LiveId" clId="{21D34BE2-ECC1-4E8A-BA08-2237AFFCDCBB}"/>
    <pc:docChg chg="custSel">
      <pc:chgData name="Malcolm Tisdale" userId="c5247ef6d71c34c7" providerId="LiveId" clId="{21D34BE2-ECC1-4E8A-BA08-2237AFFCDCBB}" dt="2021-04-07T07:54:21.769" v="0" actId="1592"/>
      <pc:docMkLst>
        <pc:docMk/>
      </pc:docMkLst>
      <pc:sldChg chg="delCm">
        <pc:chgData name="Malcolm Tisdale" userId="c5247ef6d71c34c7" providerId="LiveId" clId="{21D34BE2-ECC1-4E8A-BA08-2237AFFCDCBB}" dt="2021-04-07T07:54:21.769" v="0" actId="1592"/>
        <pc:sldMkLst>
          <pc:docMk/>
          <pc:sldMk cId="2087240633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941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Admin / Documentation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Mid-Project Report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69" y="1992030"/>
            <a:ext cx="1092691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Proposed Timeline for Report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April 22nd - outline report sections and sync up with main content creators 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May 6th - internal deadline: first draft of report (feedback from team members)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May 10th - internal deadline: second draft of final report (feedback from external advisors)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May 17th - internal deadline: post feedback revisions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May 17th-May 20th: editing, formatting and visual design of the report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May 20th – External deadline (NASA): mid-project report due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04/09/21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Helen Wexler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Wexler, Helen</cp:lastModifiedBy>
  <cp:revision>3</cp:revision>
  <dcterms:created xsi:type="dcterms:W3CDTF">2020-11-16T00:51:58Z</dcterms:created>
  <dcterms:modified xsi:type="dcterms:W3CDTF">2021-04-09T06:00:31Z</dcterms:modified>
</cp:coreProperties>
</file>