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PvxW6IZAyXfygFGnadh1D4cm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Thermal Fluctuation Testing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7142150" y="1960313"/>
            <a:ext cx="38676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Testing Quotes</a:t>
            </a:r>
            <a:endParaRPr sz="4000"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NTS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○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$40,500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Grays Engineering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○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TBD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Oneida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○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/0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9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Sydney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771150" y="1966100"/>
            <a:ext cx="5001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 Outline</a:t>
            </a:r>
            <a:endParaRPr sz="4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Testing one panel, -170℃ to +130℃, air-to-air or liquid-to-liquid, 30 exposures then start-up and shut-down electronics 15 times, 5-10 minute dwell time, 189 cycles total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