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EFFECTIVENESS TESTING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08379" y="1290004"/>
            <a:ext cx="448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venir Next LT Pro" panose="020B0504020202020204" pitchFamily="34" charset="0"/>
              </a:rPr>
              <a:t>Schedule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04/09/21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Rithvik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61E52A-0987-45AE-983F-ACDF25C3A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91288"/>
              </p:ext>
            </p:extLst>
          </p:nvPr>
        </p:nvGraphicFramePr>
        <p:xfrm>
          <a:off x="6485205" y="2037932"/>
          <a:ext cx="5198416" cy="391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413">
                  <a:extLst>
                    <a:ext uri="{9D8B030D-6E8A-4147-A177-3AD203B41FA5}">
                      <a16:colId xmlns:a16="http://schemas.microsoft.com/office/drawing/2014/main" val="3921032873"/>
                    </a:ext>
                  </a:extLst>
                </a:gridCol>
                <a:gridCol w="1372003">
                  <a:extLst>
                    <a:ext uri="{9D8B030D-6E8A-4147-A177-3AD203B41FA5}">
                      <a16:colId xmlns:a16="http://schemas.microsoft.com/office/drawing/2014/main" val="3342867116"/>
                    </a:ext>
                  </a:extLst>
                </a:gridCol>
              </a:tblGrid>
              <a:tr h="6881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77252"/>
                  </a:ext>
                </a:extLst>
              </a:tr>
              <a:tr h="3906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$3000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1121"/>
                  </a:ext>
                </a:extLst>
              </a:tr>
              <a:tr h="406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78458"/>
                  </a:ext>
                </a:extLst>
              </a:tr>
              <a:tr h="3906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Aluminum Rails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81778"/>
                  </a:ext>
                </a:extLst>
              </a:tr>
              <a:tr h="3906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Connectors and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$400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87940"/>
                  </a:ext>
                </a:extLst>
              </a:tr>
              <a:tr h="6096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Grounding Hardware and Power 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89479"/>
                  </a:ext>
                </a:extLst>
              </a:tr>
              <a:tr h="517589">
                <a:tc gridSpan="2"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96434"/>
                  </a:ext>
                </a:extLst>
              </a:tr>
              <a:tr h="51758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venir Next LT Pro" panose="020B050402020202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venir Next LT Pro" panose="020B0504020202020204" pitchFamily="34" charset="0"/>
                        </a:rPr>
                        <a:t>$4600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031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30FF76F-1F49-47BC-BEFA-FD35D766E1A6}"/>
              </a:ext>
            </a:extLst>
          </p:cNvPr>
          <p:cNvSpPr txBox="1"/>
          <p:nvPr/>
        </p:nvSpPr>
        <p:spPr>
          <a:xfrm>
            <a:off x="6485205" y="1290004"/>
            <a:ext cx="448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venir Next LT Pro" panose="020B0504020202020204" pitchFamily="34" charset="0"/>
              </a:rPr>
              <a:t>Budget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07A533-0ED3-4642-9D1B-15DD5853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88762"/>
              </p:ext>
            </p:extLst>
          </p:nvPr>
        </p:nvGraphicFramePr>
        <p:xfrm>
          <a:off x="508380" y="2037931"/>
          <a:ext cx="5198416" cy="391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722">
                  <a:extLst>
                    <a:ext uri="{9D8B030D-6E8A-4147-A177-3AD203B41FA5}">
                      <a16:colId xmlns:a16="http://schemas.microsoft.com/office/drawing/2014/main" val="897301970"/>
                    </a:ext>
                  </a:extLst>
                </a:gridCol>
                <a:gridCol w="3399694">
                  <a:extLst>
                    <a:ext uri="{9D8B030D-6E8A-4147-A177-3AD203B41FA5}">
                      <a16:colId xmlns:a16="http://schemas.microsoft.com/office/drawing/2014/main" val="3396133150"/>
                    </a:ext>
                  </a:extLst>
                </a:gridCol>
              </a:tblGrid>
              <a:tr h="6737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Week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97532"/>
                  </a:ext>
                </a:extLst>
              </a:tr>
              <a:tr h="4575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2021-04-12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Purchase Equipment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36529"/>
                  </a:ext>
                </a:extLst>
              </a:tr>
              <a:tr h="4575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2021-04-19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Start Building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13351"/>
                  </a:ext>
                </a:extLst>
              </a:tr>
              <a:tr h="8361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2021-04-26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Continue Building 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Start Writing Code to Analyze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91241"/>
                  </a:ext>
                </a:extLst>
              </a:tr>
              <a:tr h="148693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2021-05-03 and Subsequent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Finish Building 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Finish Writing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Start Running Effectiveness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Musuku, Rithvik R.</cp:lastModifiedBy>
  <cp:revision>6</cp:revision>
  <dcterms:created xsi:type="dcterms:W3CDTF">2020-11-16T00:51:58Z</dcterms:created>
  <dcterms:modified xsi:type="dcterms:W3CDTF">2021-04-09T04:25:01Z</dcterms:modified>
</cp:coreProperties>
</file>