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672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CABLE DESIGN AND PROTECTION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56662" y="1450399"/>
            <a:ext cx="110786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venir Next LT Pro" panose="020B0504020202020204" pitchFamily="34" charset="0"/>
              </a:rPr>
              <a:t>Specifications</a:t>
            </a:r>
            <a:endParaRPr lang="en-US" sz="1600" dirty="0">
              <a:latin typeface="Avenir Next LT Pro" panose="020B0504020202020204" pitchFamily="34" charset="0"/>
            </a:endParaRPr>
          </a:p>
          <a:p>
            <a:r>
              <a:rPr lang="en-US" sz="2800" dirty="0">
                <a:latin typeface="Avenir Next LT Pro" panose="020B0504020202020204" pitchFamily="34" charset="0"/>
              </a:rPr>
              <a:t>Wire: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4 cables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High Voltage, 3000V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Shielded</a:t>
            </a:r>
          </a:p>
          <a:p>
            <a:pPr marL="12573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Helps reduce electromagnetic and radio frequency interference from other devices</a:t>
            </a:r>
          </a:p>
          <a:p>
            <a:pPr marL="12573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Important due to high voltage and proximity to other electrical components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Insulating outer coating</a:t>
            </a:r>
            <a:endParaRPr lang="en-US" sz="1600" dirty="0">
              <a:latin typeface="Avenir Next LT Pro" panose="020B0504020202020204" pitchFamily="34" charset="0"/>
            </a:endParaRPr>
          </a:p>
          <a:p>
            <a:r>
              <a:rPr lang="en-US" sz="2800" dirty="0">
                <a:latin typeface="Avenir Next LT Pro" panose="020B0504020202020204" pitchFamily="34" charset="0"/>
              </a:rPr>
              <a:t>Connectors: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Avenir Next LT Pro" panose="020B0504020202020204" pitchFamily="34" charset="0"/>
              </a:rPr>
              <a:t>Able to keep dust out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Kristine Chelakkat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672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CABLE DESIGN AND PROTECTION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56662" y="1450399"/>
            <a:ext cx="110786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>
                <a:latin typeface="Avenir Next LT Pro" panose="020B0504020202020204" pitchFamily="34" charset="0"/>
              </a:rPr>
              <a:t>Cicoil</a:t>
            </a:r>
            <a:endParaRPr lang="en-US" sz="4000" dirty="0">
              <a:latin typeface="Avenir Next LT Pro" panose="020B0504020202020204" pitchFamily="34" charset="0"/>
            </a:endParaRP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b="0" i="0" u="none" strike="noStrike" dirty="0">
                <a:effectLst/>
                <a:latin typeface="Avenir Next LT Pro" panose="020B0504020202020204" pitchFamily="34" charset="0"/>
              </a:rPr>
              <a:t>Approved by NASA for space flight; Used in Apollo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Up to 12-20kV DC (depending on gauge size)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Shielding: 90% nominal coverage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b="0" i="0" u="none" strike="noStrike" dirty="0">
                <a:effectLst/>
                <a:latin typeface="Avenir Next LT Pro" panose="020B0504020202020204" pitchFamily="34" charset="0"/>
              </a:rPr>
              <a:t>Temperature Rating: -104C to +165C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Outer Jacker Dielectric Strength: 450 volts/mil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Comes with connectors attached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18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Kristine Chelakkat</a:t>
            </a:r>
          </a:p>
        </p:txBody>
      </p:sp>
    </p:spTree>
    <p:extLst>
      <p:ext uri="{BB962C8B-B14F-4D97-AF65-F5344CB8AC3E}">
        <p14:creationId xmlns:p14="http://schemas.microsoft.com/office/powerpoint/2010/main" val="24775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672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CABLE DESIGN AND PROTECTION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56662" y="1450400"/>
            <a:ext cx="110786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venir Next LT Pro" panose="020B0504020202020204" pitchFamily="34" charset="0"/>
              </a:rPr>
              <a:t>Gore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Previously used in space missions like Apollo and Mars Rover, and many other satellite missions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No information about connectors – may have to manually add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Kristine Chelakkat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2F3DF-4669-4ECC-BCF8-F339E6D59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060" y="3158528"/>
            <a:ext cx="6147803" cy="21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672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dirty="0">
                <a:latin typeface="Avenir Next LT Pro" panose="020B0504020202020204" pitchFamily="34" charset="0"/>
              </a:rPr>
              <a:t>CABLE DESIGN AND PROTECTION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56662" y="1450400"/>
            <a:ext cx="110786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venir Next LT Pro" panose="020B0504020202020204" pitchFamily="34" charset="0"/>
              </a:rPr>
              <a:t>Next Steps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Contacting engineers with HV experience in the space industry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Contacting suppliers for samples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&lt;$20/foot from </a:t>
            </a:r>
            <a:r>
              <a:rPr lang="en-US" sz="2800" dirty="0" err="1">
                <a:latin typeface="Avenir Next LT Pro" panose="020B0504020202020204" pitchFamily="34" charset="0"/>
              </a:rPr>
              <a:t>Cicoil</a:t>
            </a:r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May be able to request Gore for a free sample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Avenir Next LT Pro" panose="020B0504020202020204" pitchFamily="34" charset="0"/>
              </a:rPr>
              <a:t>Testing Cable</a:t>
            </a:r>
          </a:p>
          <a:p>
            <a:endParaRPr lang="en-US" sz="2800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04/09/21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Kristine Chelakkat</a:t>
            </a:r>
          </a:p>
        </p:txBody>
      </p:sp>
    </p:spTree>
    <p:extLst>
      <p:ext uri="{BB962C8B-B14F-4D97-AF65-F5344CB8AC3E}">
        <p14:creationId xmlns:p14="http://schemas.microsoft.com/office/powerpoint/2010/main" val="19852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185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Chelakkat, Kristine W. (Kristine)</cp:lastModifiedBy>
  <cp:revision>7</cp:revision>
  <dcterms:created xsi:type="dcterms:W3CDTF">2020-11-16T00:51:58Z</dcterms:created>
  <dcterms:modified xsi:type="dcterms:W3CDTF">2021-04-09T10:11:55Z</dcterms:modified>
</cp:coreProperties>
</file>