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6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" roundtripDataSignature="AMtx7mjnkX1KzYitpurcV9Y8rNdzaxuRb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Malcolm Tisdal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6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11" Type="http://customschemas.google.com/relationships/presentationmetadata" Target="metadata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11-16T02:19:36.839">
    <p:pos x="2246" y="1350"/>
    <p:text>Use these fonts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L78wN9M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f5e0c8484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cf5e0c8484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f5e0c848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cf5e0c848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hyperlink" Target="https://docs.google.com/document/d/1JMS6xeg2GfDGNQWzqpF8xgkdXztxX7Pl_0HX3a9pVhU/edit?usp=sharing" TargetMode="External"/><Relationship Id="rId8" Type="http://schemas.openxmlformats.org/officeDocument/2006/relationships/hyperlink" Target="https://docs.google.com/document/d/1fI2mnGXqogZx00UyyNW2b-N-qA4sxLObzkvph_nNB3M/edit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hyperlink" Target="https://docs.google.com/spreadsheets/d/1eCWXm6SFHYvjiBSH6nSlmXVNTzdUf-_WXcTQ4h48kic/edit?usp=sharing" TargetMode="External"/><Relationship Id="rId8" Type="http://schemas.openxmlformats.org/officeDocument/2006/relationships/hyperlink" Target="https://docs.google.com/document/d/1U8Kxp_ktJtrzEqrkx59jmgzuCbHyqj02b4jm5AmzpwA/edit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hyperlink" Target="https://docs.google.com/document/d/1si6GRTnZiIqzqADaSfvcGlQJqSmV7rVR-7y3NoNxfhg/edit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f5e0c8484_3_0"/>
          <p:cNvSpPr/>
          <p:nvPr/>
        </p:nvSpPr>
        <p:spPr>
          <a:xfrm>
            <a:off x="0" y="0"/>
            <a:ext cx="12192000" cy="1166100"/>
          </a:xfrm>
          <a:prstGeom prst="rect">
            <a:avLst/>
          </a:prstGeom>
          <a:gradFill>
            <a:gsLst>
              <a:gs pos="0">
                <a:srgbClr val="747272"/>
              </a:gs>
              <a:gs pos="50000">
                <a:srgbClr val="A8A6A6"/>
              </a:gs>
              <a:gs pos="100000">
                <a:srgbClr val="CAC7C7"/>
              </a:gs>
            </a:gsLst>
            <a:lin ang="13500032" scaled="0"/>
          </a:gradFill>
          <a:ln cap="flat" cmpd="sng" w="12700">
            <a:solidFill>
              <a:srgbClr val="76777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cf5e0c8484_3_0"/>
          <p:cNvSpPr txBox="1"/>
          <p:nvPr/>
        </p:nvSpPr>
        <p:spPr>
          <a:xfrm>
            <a:off x="3747060" y="75203"/>
            <a:ext cx="4599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VERIFICATION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Schedule &amp; Progress</a:t>
            </a:r>
            <a:endParaRPr/>
          </a:p>
        </p:txBody>
      </p:sp>
      <p:sp>
        <p:nvSpPr>
          <p:cNvPr id="90" name="Google Shape;90;gcf5e0c8484_3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1" name="Google Shape;91;gcf5e0c8484_3_0"/>
          <p:cNvGrpSpPr/>
          <p:nvPr/>
        </p:nvGrpSpPr>
        <p:grpSpPr>
          <a:xfrm>
            <a:off x="311803" y="154806"/>
            <a:ext cx="3279519" cy="862015"/>
            <a:chOff x="311803" y="154806"/>
            <a:chExt cx="3279519" cy="862015"/>
          </a:xfrm>
        </p:grpSpPr>
        <p:grpSp>
          <p:nvGrpSpPr>
            <p:cNvPr id="92" name="Google Shape;92;gcf5e0c8484_3_0"/>
            <p:cNvGrpSpPr/>
            <p:nvPr/>
          </p:nvGrpSpPr>
          <p:grpSpPr>
            <a:xfrm>
              <a:off x="2670138" y="154806"/>
              <a:ext cx="921184" cy="860791"/>
              <a:chOff x="9286613" y="0"/>
              <a:chExt cx="1409400" cy="1317000"/>
            </a:xfrm>
          </p:grpSpPr>
          <p:sp>
            <p:nvSpPr>
              <p:cNvPr id="93" name="Google Shape;93;gcf5e0c8484_3_0"/>
              <p:cNvSpPr/>
              <p:nvPr/>
            </p:nvSpPr>
            <p:spPr>
              <a:xfrm>
                <a:off x="9286613" y="0"/>
                <a:ext cx="1409400" cy="1317000"/>
              </a:xfrm>
              <a:prstGeom prst="rect">
                <a:avLst/>
              </a:prstGeom>
              <a:solidFill>
                <a:srgbClr val="183D6E"/>
              </a:solidFill>
              <a:ln cap="flat" cmpd="sng" w="12700">
                <a:solidFill>
                  <a:srgbClr val="183D6E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94" name="Google Shape;94;gcf5e0c8484_3_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9331879" y="108604"/>
                <a:ext cx="1318819" cy="1099865"/>
              </a:xfrm>
              <a:prstGeom prst="rect">
                <a:avLst/>
              </a:prstGeom>
              <a:noFill/>
              <a:ln cap="flat" cmpd="sng" w="9525">
                <a:solidFill>
                  <a:srgbClr val="183D6E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</p:grpSp>
        <p:pic>
          <p:nvPicPr>
            <p:cNvPr descr="Logo, company name&#10;&#10;Description automatically generated" id="95" name="Google Shape;95;gcf5e0c8484_3_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02219" y="155980"/>
              <a:ext cx="860841" cy="860841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</p:pic>
        <p:pic>
          <p:nvPicPr>
            <p:cNvPr descr="Logo&#10;&#10;Description automatically generated" id="96" name="Google Shape;96;gcf5e0c8484_3_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11803" y="154806"/>
              <a:ext cx="1287274" cy="3118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gcf5e0c8484_3_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11803" y="588736"/>
              <a:ext cx="1287276" cy="42808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98" name="Google Shape;98;gcf5e0c8484_3_0"/>
          <p:cNvCxnSpPr/>
          <p:nvPr/>
        </p:nvCxnSpPr>
        <p:spPr>
          <a:xfrm>
            <a:off x="905164" y="6517176"/>
            <a:ext cx="10104600" cy="0"/>
          </a:xfrm>
          <a:prstGeom prst="straightConnector1">
            <a:avLst/>
          </a:prstGeom>
          <a:noFill/>
          <a:ln cap="flat" cmpd="sng" w="19050">
            <a:solidFill>
              <a:srgbClr val="CAC8C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" name="Google Shape;99;gcf5e0c8484_3_0"/>
          <p:cNvSpPr txBox="1"/>
          <p:nvPr/>
        </p:nvSpPr>
        <p:spPr>
          <a:xfrm>
            <a:off x="489375" y="4501475"/>
            <a:ext cx="83967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Additional Links</a:t>
            </a:r>
            <a:endParaRPr sz="2800"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Quotes: </a:t>
            </a:r>
            <a:r>
              <a:rPr lang="en-US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7"/>
              </a:rPr>
              <a:t>https://docs.google.com/document/d/1JMS6xeg2GfDGNQWzqpF8xgkdXztxX7Pl_0HX3a9pVhU/edit?usp=sharing</a:t>
            </a:r>
            <a:r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●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Detailed 10 Week Schedule: </a:t>
            </a:r>
            <a:r>
              <a:rPr lang="en-US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8"/>
              </a:rPr>
              <a:t>https://docs.google.com/document/d/1fI2mnGXqogZx00UyyNW2b-N-qA4sxLObzkvph_nNB3M/edit?usp=sharing</a:t>
            </a:r>
            <a:r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0" name="Google Shape;100;gcf5e0c8484_3_0"/>
          <p:cNvSpPr txBox="1"/>
          <p:nvPr/>
        </p:nvSpPr>
        <p:spPr>
          <a:xfrm>
            <a:off x="7519752" y="321424"/>
            <a:ext cx="4438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04/09/21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Calle Junker, Kail</a:t>
            </a:r>
            <a:r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 Coimbra, Sydney Richardson, Parul Singh</a:t>
            </a:r>
            <a:endParaRPr/>
          </a:p>
        </p:txBody>
      </p:sp>
      <p:sp>
        <p:nvSpPr>
          <p:cNvPr id="101" name="Google Shape;101;gcf5e0c8484_3_0"/>
          <p:cNvSpPr txBox="1"/>
          <p:nvPr/>
        </p:nvSpPr>
        <p:spPr>
          <a:xfrm>
            <a:off x="489376" y="1396988"/>
            <a:ext cx="77739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Summarized Schedule</a:t>
            </a:r>
            <a:endParaRPr sz="2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Week </a:t>
            </a: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2 and 3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○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Determine parts for all tests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○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Receive quotes for outsourcing tests (see link)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○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Finalize all rig designs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Week 4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○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Begin construction of all rigs (LTE, abrasion, glove box)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By Week 7, all rigs should be constructed and ready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 will be conducting benchtop testing when prototypes are complete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>
            <a:gsLst>
              <a:gs pos="0">
                <a:srgbClr val="747272"/>
              </a:gs>
              <a:gs pos="50000">
                <a:srgbClr val="A8A6A6"/>
              </a:gs>
              <a:gs pos="100000">
                <a:srgbClr val="CAC7C7"/>
              </a:gs>
            </a:gsLst>
            <a:lin ang="13500000" scaled="0"/>
          </a:gradFill>
          <a:ln cap="flat" cmpd="sng" w="12700">
            <a:solidFill>
              <a:srgbClr val="76777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3747060" y="75203"/>
            <a:ext cx="459949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VERIFICATION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Benchtop Testing</a:t>
            </a:r>
            <a:endParaRPr/>
          </a:p>
        </p:txBody>
      </p:sp>
      <p:sp>
        <p:nvSpPr>
          <p:cNvPr id="108" name="Google Shape;108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9" name="Google Shape;109;p1"/>
          <p:cNvGrpSpPr/>
          <p:nvPr/>
        </p:nvGrpSpPr>
        <p:grpSpPr>
          <a:xfrm>
            <a:off x="311803" y="154806"/>
            <a:ext cx="3279515" cy="862015"/>
            <a:chOff x="311803" y="154806"/>
            <a:chExt cx="3279515" cy="862015"/>
          </a:xfrm>
        </p:grpSpPr>
        <p:grpSp>
          <p:nvGrpSpPr>
            <p:cNvPr id="110" name="Google Shape;110;p1"/>
            <p:cNvGrpSpPr/>
            <p:nvPr/>
          </p:nvGrpSpPr>
          <p:grpSpPr>
            <a:xfrm>
              <a:off x="2670163" y="154806"/>
              <a:ext cx="921155" cy="860842"/>
              <a:chOff x="9286613" y="0"/>
              <a:chExt cx="1409350" cy="1317072"/>
            </a:xfrm>
          </p:grpSpPr>
          <p:sp>
            <p:nvSpPr>
              <p:cNvPr id="111" name="Google Shape;111;p1"/>
              <p:cNvSpPr/>
              <p:nvPr/>
            </p:nvSpPr>
            <p:spPr>
              <a:xfrm>
                <a:off x="9286613" y="0"/>
                <a:ext cx="1409350" cy="1317072"/>
              </a:xfrm>
              <a:prstGeom prst="rect">
                <a:avLst/>
              </a:prstGeom>
              <a:solidFill>
                <a:srgbClr val="183D6E"/>
              </a:solidFill>
              <a:ln cap="flat" cmpd="sng" w="12700">
                <a:solidFill>
                  <a:srgbClr val="183D6E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12" name="Google Shape;112;p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9331879" y="108604"/>
                <a:ext cx="1318819" cy="1099864"/>
              </a:xfrm>
              <a:prstGeom prst="rect">
                <a:avLst/>
              </a:prstGeom>
              <a:noFill/>
              <a:ln cap="flat" cmpd="sng" w="9525">
                <a:solidFill>
                  <a:srgbClr val="183D6E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</p:grpSp>
        <p:pic>
          <p:nvPicPr>
            <p:cNvPr descr="Logo, company name&#10;&#10;Description automatically generated" id="113" name="Google Shape;113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02219" y="155980"/>
              <a:ext cx="860841" cy="860841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</p:pic>
        <p:pic>
          <p:nvPicPr>
            <p:cNvPr descr="Logo&#10;&#10;Description automatically generated" id="114" name="Google Shape;114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11803" y="154806"/>
              <a:ext cx="1287274" cy="3118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11803" y="588736"/>
              <a:ext cx="1287274" cy="42808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16" name="Google Shape;116;p1"/>
          <p:cNvCxnSpPr/>
          <p:nvPr/>
        </p:nvCxnSpPr>
        <p:spPr>
          <a:xfrm>
            <a:off x="905164" y="6517176"/>
            <a:ext cx="10104584" cy="0"/>
          </a:xfrm>
          <a:prstGeom prst="straightConnector1">
            <a:avLst/>
          </a:prstGeom>
          <a:noFill/>
          <a:ln cap="flat" cmpd="sng" w="19050">
            <a:solidFill>
              <a:srgbClr val="CAC8C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" name="Google Shape;117;p1"/>
          <p:cNvSpPr txBox="1"/>
          <p:nvPr/>
        </p:nvSpPr>
        <p:spPr>
          <a:xfrm>
            <a:off x="489375" y="1633812"/>
            <a:ext cx="5110147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Schedule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Week 2 – Determine necessary parts and budget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Week 3 – Place order for all needed parts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Week 5 – Begin electronic benchtop testing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Week 10  - Begin mechanical benchtop testing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"/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04/09/21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Calle Junker</a:t>
            </a:r>
            <a:endParaRPr/>
          </a:p>
        </p:txBody>
      </p:sp>
      <p:sp>
        <p:nvSpPr>
          <p:cNvPr id="119" name="Google Shape;119;p1"/>
          <p:cNvSpPr txBox="1"/>
          <p:nvPr/>
        </p:nvSpPr>
        <p:spPr>
          <a:xfrm>
            <a:off x="6700309" y="1633812"/>
            <a:ext cx="4481560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Budget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$200 for oscilloscope, EMF detector, etc.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$800 for mechanical benchtop testing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$600 for LN2, dewar, and safety equipment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$200 for impact testing, loading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Estimated $1000 total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"/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>
            <a:gsLst>
              <a:gs pos="0">
                <a:srgbClr val="747272"/>
              </a:gs>
              <a:gs pos="50000">
                <a:srgbClr val="A8A6A6"/>
              </a:gs>
              <a:gs pos="100000">
                <a:srgbClr val="CAC7C7"/>
              </a:gs>
            </a:gsLst>
            <a:lin ang="13500000" scaled="0"/>
          </a:gradFill>
          <a:ln cap="flat" cmpd="sng" w="12700">
            <a:solidFill>
              <a:srgbClr val="76777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"/>
          <p:cNvSpPr txBox="1"/>
          <p:nvPr/>
        </p:nvSpPr>
        <p:spPr>
          <a:xfrm>
            <a:off x="3747060" y="75203"/>
            <a:ext cx="459949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VERIFICATION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Glovebox</a:t>
            </a:r>
            <a:endParaRPr/>
          </a:p>
        </p:txBody>
      </p:sp>
      <p:sp>
        <p:nvSpPr>
          <p:cNvPr id="126" name="Google Shape;12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7" name="Google Shape;127;p2"/>
          <p:cNvGrpSpPr/>
          <p:nvPr/>
        </p:nvGrpSpPr>
        <p:grpSpPr>
          <a:xfrm>
            <a:off x="311803" y="154806"/>
            <a:ext cx="3279515" cy="862015"/>
            <a:chOff x="311803" y="154806"/>
            <a:chExt cx="3279515" cy="862015"/>
          </a:xfrm>
        </p:grpSpPr>
        <p:grpSp>
          <p:nvGrpSpPr>
            <p:cNvPr id="128" name="Google Shape;128;p2"/>
            <p:cNvGrpSpPr/>
            <p:nvPr/>
          </p:nvGrpSpPr>
          <p:grpSpPr>
            <a:xfrm>
              <a:off x="2670163" y="154806"/>
              <a:ext cx="921155" cy="860842"/>
              <a:chOff x="9286613" y="0"/>
              <a:chExt cx="1409350" cy="1317072"/>
            </a:xfrm>
          </p:grpSpPr>
          <p:sp>
            <p:nvSpPr>
              <p:cNvPr id="129" name="Google Shape;129;p2"/>
              <p:cNvSpPr/>
              <p:nvPr/>
            </p:nvSpPr>
            <p:spPr>
              <a:xfrm>
                <a:off x="9286613" y="0"/>
                <a:ext cx="1409350" cy="1317072"/>
              </a:xfrm>
              <a:prstGeom prst="rect">
                <a:avLst/>
              </a:prstGeom>
              <a:solidFill>
                <a:srgbClr val="183D6E"/>
              </a:solidFill>
              <a:ln cap="flat" cmpd="sng" w="12700">
                <a:solidFill>
                  <a:srgbClr val="183D6E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30" name="Google Shape;130;p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9331879" y="108604"/>
                <a:ext cx="1318819" cy="1099864"/>
              </a:xfrm>
              <a:prstGeom prst="rect">
                <a:avLst/>
              </a:prstGeom>
              <a:noFill/>
              <a:ln cap="flat" cmpd="sng" w="9525">
                <a:solidFill>
                  <a:srgbClr val="183D6E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</p:grpSp>
        <p:pic>
          <p:nvPicPr>
            <p:cNvPr descr="Logo, company name&#10;&#10;Description automatically generated" id="131" name="Google Shape;131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02219" y="155980"/>
              <a:ext cx="860841" cy="860841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</p:pic>
        <p:pic>
          <p:nvPicPr>
            <p:cNvPr descr="Logo&#10;&#10;Description automatically generated" id="132" name="Google Shape;132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11803" y="154806"/>
              <a:ext cx="1287274" cy="3118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11803" y="588736"/>
              <a:ext cx="1287274" cy="42808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34" name="Google Shape;134;p2"/>
          <p:cNvCxnSpPr/>
          <p:nvPr/>
        </p:nvCxnSpPr>
        <p:spPr>
          <a:xfrm>
            <a:off x="905164" y="6517176"/>
            <a:ext cx="10104584" cy="0"/>
          </a:xfrm>
          <a:prstGeom prst="straightConnector1">
            <a:avLst/>
          </a:prstGeom>
          <a:noFill/>
          <a:ln cap="flat" cmpd="sng" w="19050">
            <a:solidFill>
              <a:srgbClr val="CAC8C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5" name="Google Shape;135;p2"/>
          <p:cNvSpPr txBox="1"/>
          <p:nvPr/>
        </p:nvSpPr>
        <p:spPr>
          <a:xfrm>
            <a:off x="641774" y="4489317"/>
            <a:ext cx="5231125" cy="187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Additional Info: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https://docs.google.com/spreadsheets/d/1eCWXm6SFHYvjiBSH6nSlmXVNTzdUf-_WXcTQ4h48kic/edit?usp=sharing</a:t>
            </a:r>
            <a:r>
              <a:rPr lang="en-US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https://docs.google.com/document/d/1U8Kxp_ktJtrzEqrkx59jmgzuCbHyqj02b4jm5AmzpwA/edit?usp=sharing</a:t>
            </a:r>
            <a:r>
              <a:rPr lang="en-US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"/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04/09/21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Calle Junker</a:t>
            </a:r>
            <a:endParaRPr/>
          </a:p>
        </p:txBody>
      </p:sp>
      <p:sp>
        <p:nvSpPr>
          <p:cNvPr id="137" name="Google Shape;137;p2"/>
          <p:cNvSpPr txBox="1"/>
          <p:nvPr/>
        </p:nvSpPr>
        <p:spPr>
          <a:xfrm>
            <a:off x="6528188" y="1496950"/>
            <a:ext cx="448156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Budget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Estimated budget approximately $2000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See spreadsheet in additional info for detailed breakdown of part costs (does not include nitrogen tank)</a:t>
            </a:r>
            <a:endParaRPr b="0" i="0" sz="20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"/>
          <p:cNvSpPr txBox="1"/>
          <p:nvPr/>
        </p:nvSpPr>
        <p:spPr>
          <a:xfrm>
            <a:off x="641774" y="1496950"/>
            <a:ext cx="5110147" cy="2985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Schedule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Week 2 – Determine necessary parts and budget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Week 3 – Place order for all needed parts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Week 4 – Begin assembly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Week 5 – Glove box complete and ready for use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"/>
          <p:cNvSpPr txBox="1"/>
          <p:nvPr/>
        </p:nvSpPr>
        <p:spPr>
          <a:xfrm>
            <a:off x="6528813" y="4476832"/>
            <a:ext cx="5663187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Next Steps: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Finalize attachment method with frame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Complete CAD of glove box assembly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Place order of all parts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f5e0c8484_0_0"/>
          <p:cNvSpPr/>
          <p:nvPr/>
        </p:nvSpPr>
        <p:spPr>
          <a:xfrm>
            <a:off x="0" y="0"/>
            <a:ext cx="12192000" cy="1166100"/>
          </a:xfrm>
          <a:prstGeom prst="rect">
            <a:avLst/>
          </a:prstGeom>
          <a:gradFill>
            <a:gsLst>
              <a:gs pos="0">
                <a:srgbClr val="747272"/>
              </a:gs>
              <a:gs pos="50000">
                <a:srgbClr val="A8A6A6"/>
              </a:gs>
              <a:gs pos="100000">
                <a:srgbClr val="CAC7C7"/>
              </a:gs>
            </a:gsLst>
            <a:lin ang="13500032" scaled="0"/>
          </a:gradFill>
          <a:ln cap="flat" cmpd="sng" w="12700">
            <a:solidFill>
              <a:srgbClr val="76777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cf5e0c8484_0_0"/>
          <p:cNvSpPr txBox="1"/>
          <p:nvPr/>
        </p:nvSpPr>
        <p:spPr>
          <a:xfrm>
            <a:off x="3747047" y="75200"/>
            <a:ext cx="5785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VERIFICATION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Long Term Effectiveness (LTE) Test</a:t>
            </a:r>
            <a:endParaRPr/>
          </a:p>
        </p:txBody>
      </p:sp>
      <p:sp>
        <p:nvSpPr>
          <p:cNvPr id="146" name="Google Shape;146;gcf5e0c8484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7" name="Google Shape;147;gcf5e0c8484_0_0"/>
          <p:cNvGrpSpPr/>
          <p:nvPr/>
        </p:nvGrpSpPr>
        <p:grpSpPr>
          <a:xfrm>
            <a:off x="311803" y="154806"/>
            <a:ext cx="3279519" cy="862015"/>
            <a:chOff x="311803" y="154806"/>
            <a:chExt cx="3279519" cy="862015"/>
          </a:xfrm>
        </p:grpSpPr>
        <p:grpSp>
          <p:nvGrpSpPr>
            <p:cNvPr id="148" name="Google Shape;148;gcf5e0c8484_0_0"/>
            <p:cNvGrpSpPr/>
            <p:nvPr/>
          </p:nvGrpSpPr>
          <p:grpSpPr>
            <a:xfrm>
              <a:off x="2670138" y="154806"/>
              <a:ext cx="921184" cy="860791"/>
              <a:chOff x="9286613" y="0"/>
              <a:chExt cx="1409400" cy="1317000"/>
            </a:xfrm>
          </p:grpSpPr>
          <p:sp>
            <p:nvSpPr>
              <p:cNvPr id="149" name="Google Shape;149;gcf5e0c8484_0_0"/>
              <p:cNvSpPr/>
              <p:nvPr/>
            </p:nvSpPr>
            <p:spPr>
              <a:xfrm>
                <a:off x="9286613" y="0"/>
                <a:ext cx="1409400" cy="1317000"/>
              </a:xfrm>
              <a:prstGeom prst="rect">
                <a:avLst/>
              </a:prstGeom>
              <a:solidFill>
                <a:srgbClr val="183D6E"/>
              </a:solidFill>
              <a:ln cap="flat" cmpd="sng" w="12700">
                <a:solidFill>
                  <a:srgbClr val="183D6E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50" name="Google Shape;150;gcf5e0c8484_0_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9331879" y="108604"/>
                <a:ext cx="1318819" cy="1099865"/>
              </a:xfrm>
              <a:prstGeom prst="rect">
                <a:avLst/>
              </a:prstGeom>
              <a:noFill/>
              <a:ln cap="flat" cmpd="sng" w="9525">
                <a:solidFill>
                  <a:srgbClr val="183D6E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</p:grpSp>
        <p:pic>
          <p:nvPicPr>
            <p:cNvPr descr="Logo, company name&#10;&#10;Description automatically generated" id="151" name="Google Shape;151;gcf5e0c8484_0_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02219" y="155980"/>
              <a:ext cx="860841" cy="860841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</p:pic>
        <p:pic>
          <p:nvPicPr>
            <p:cNvPr descr="Logo&#10;&#10;Description automatically generated" id="152" name="Google Shape;152;gcf5e0c8484_0_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11803" y="154806"/>
              <a:ext cx="1287274" cy="3118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gcf5e0c8484_0_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11803" y="588736"/>
              <a:ext cx="1287276" cy="42808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54" name="Google Shape;154;gcf5e0c8484_0_0"/>
          <p:cNvCxnSpPr/>
          <p:nvPr/>
        </p:nvCxnSpPr>
        <p:spPr>
          <a:xfrm>
            <a:off x="905164" y="6517176"/>
            <a:ext cx="10104600" cy="0"/>
          </a:xfrm>
          <a:prstGeom prst="straightConnector1">
            <a:avLst/>
          </a:prstGeom>
          <a:noFill/>
          <a:ln cap="flat" cmpd="sng" w="19050">
            <a:solidFill>
              <a:srgbClr val="CAC8C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5" name="Google Shape;155;gcf5e0c8484_0_0"/>
          <p:cNvSpPr txBox="1"/>
          <p:nvPr/>
        </p:nvSpPr>
        <p:spPr>
          <a:xfrm>
            <a:off x="641774" y="4717917"/>
            <a:ext cx="5231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Additional Info: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latin typeface="Avenir"/>
                <a:ea typeface="Avenir"/>
                <a:cs typeface="Avenir"/>
                <a:sym typeface="Avenir"/>
                <a:hlinkClick r:id="rId7"/>
              </a:rPr>
              <a:t>https://docs.google.com/document/d/1si6GRTnZiIqzqADaSfvcGlQJqSmV7rVR-7y3NoNxfhg/edit?usp=sharing</a:t>
            </a:r>
            <a:r>
              <a:rPr lang="en-US">
                <a:latin typeface="Avenir"/>
                <a:ea typeface="Avenir"/>
                <a:cs typeface="Avenir"/>
                <a:sym typeface="Avenir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cf5e0c8484_0_0"/>
          <p:cNvSpPr txBox="1"/>
          <p:nvPr/>
        </p:nvSpPr>
        <p:spPr>
          <a:xfrm>
            <a:off x="7519752" y="321424"/>
            <a:ext cx="443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04/09/21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Kaila Coimbra</a:t>
            </a:r>
            <a:endParaRPr/>
          </a:p>
        </p:txBody>
      </p:sp>
      <p:sp>
        <p:nvSpPr>
          <p:cNvPr id="157" name="Google Shape;157;gcf5e0c8484_0_0"/>
          <p:cNvSpPr txBox="1"/>
          <p:nvPr/>
        </p:nvSpPr>
        <p:spPr>
          <a:xfrm>
            <a:off x="6528200" y="1496950"/>
            <a:ext cx="43749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Budget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latin typeface="Avenir"/>
                <a:ea typeface="Avenir"/>
                <a:cs typeface="Avenir"/>
                <a:sym typeface="Avenir"/>
              </a:rPr>
              <a:t>Estimated budget of approximately $800 (rough upper estimate based on materials found)</a:t>
            </a:r>
            <a:endParaRPr b="0" i="0" sz="20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cf5e0c8484_0_0"/>
          <p:cNvSpPr txBox="1"/>
          <p:nvPr/>
        </p:nvSpPr>
        <p:spPr>
          <a:xfrm>
            <a:off x="641774" y="1496950"/>
            <a:ext cx="51102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Schedule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Week 2 – Determine necessary parts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Week 3 – Place order for all needed parts and finish LTE rig design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Week 4 – Begin assembly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Week 5/6 - Finish assembly and test if operational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Week 7 – LTE rig is fully constructed and ready for use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cf5e0c8484_0_0"/>
          <p:cNvSpPr txBox="1"/>
          <p:nvPr/>
        </p:nvSpPr>
        <p:spPr>
          <a:xfrm>
            <a:off x="6528813" y="4705432"/>
            <a:ext cx="56631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Next Steps: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Finalize</a:t>
            </a:r>
            <a:r>
              <a:rPr lang="en-US" sz="2000">
                <a:latin typeface="Avenir"/>
                <a:ea typeface="Avenir"/>
                <a:cs typeface="Avenir"/>
                <a:sym typeface="Avenir"/>
              </a:rPr>
              <a:t> budget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Complete CAD of </a:t>
            </a:r>
            <a:r>
              <a:rPr lang="en-US" sz="2000">
                <a:latin typeface="Avenir"/>
                <a:ea typeface="Avenir"/>
                <a:cs typeface="Avenir"/>
                <a:sym typeface="Avenir"/>
              </a:rPr>
              <a:t>LTE rig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Place order of all parts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2020-11-16T00:51:58Z</dcterms:created>
  <dc:creator>Malcolm Tisdale</dc:creator>
</cp:coreProperties>
</file>