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R3ggpRYvuqbFOxpaIjKgRGV4J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47060" y="75203"/>
            <a:ext cx="459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ARDUINO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4" name="Google Shape;94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96" name="Google Shape;9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p1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518975" y="1522587"/>
            <a:ext cx="5110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Accomplished tasks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downloaded Arduino software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 through descriptions of basic Arduino functions (digitalWrite, pinMode) and overlap functions with C++ (if, do...while, etc.)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very basic outline of phase transition circuit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Raha Riazati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3675" y="1382257"/>
            <a:ext cx="3382238" cy="4757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10114325" y="2506350"/>
            <a:ext cx="123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Arduino digital output only goes up to 5 V? analogWrite?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0114325" y="4484275"/>
            <a:ext cx="12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much delay?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 flipH="1" rot="10800000">
            <a:off x="8298675" y="2891125"/>
            <a:ext cx="1707000" cy="118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1"/>
          <p:cNvSpPr/>
          <p:nvPr/>
        </p:nvSpPr>
        <p:spPr>
          <a:xfrm flipH="1" rot="10800000">
            <a:off x="8298675" y="4809750"/>
            <a:ext cx="1707000" cy="118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Schedule, Next Steps, Budget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14" name="Google Shape;114;p2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6" name="Google Shape;116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17" name="Google Shape;11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18" name="Google Shape;11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0" name="Google Shape;120;p2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"/>
          <p:cNvSpPr txBox="1"/>
          <p:nvPr/>
        </p:nvSpPr>
        <p:spPr>
          <a:xfrm>
            <a:off x="641774" y="4489317"/>
            <a:ext cx="523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Raha Riazati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528188" y="1496950"/>
            <a:ext cx="44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592450" y="1834575"/>
            <a:ext cx="5110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2 –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Continue to program phase transitions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3-5</a:t>
            </a: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Operational mode programming involving the LED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6-7</a:t>
            </a: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Test design and optimize further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8-10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-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Implement more advanced designs/controls if desired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6367225" y="1566688"/>
            <a:ext cx="511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Little to no cost given many team 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members have an Arduino (need to figure out which one)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6528200" y="3536200"/>
            <a:ext cx="5110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Next Steps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Learn more about phase transition mechanism (timing, voltage, etc.) to incorporate into design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