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EEm7UKm0+/y6QE4gjTHJ1obCy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87450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32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810301" y="56400"/>
            <a:ext cx="4986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VERIFICATION+VALIDATION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Abrasion Rig Plans and Simulation Plans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233852" y="116105"/>
            <a:ext cx="2459639" cy="646511"/>
            <a:chOff x="311803" y="154806"/>
            <a:chExt cx="3279519" cy="862015"/>
          </a:xfrm>
        </p:grpSpPr>
        <p:grpSp>
          <p:nvGrpSpPr>
            <p:cNvPr id="57" name="Google Shape;57;p1"/>
            <p:cNvGrpSpPr/>
            <p:nvPr/>
          </p:nvGrpSpPr>
          <p:grpSpPr>
            <a:xfrm>
              <a:off x="2670138" y="154806"/>
              <a:ext cx="921184" cy="860791"/>
              <a:chOff x="9286613" y="0"/>
              <a:chExt cx="1409400" cy="1317000"/>
            </a:xfrm>
          </p:grpSpPr>
          <p:sp>
            <p:nvSpPr>
              <p:cNvPr id="58" name="Google Shape;58;p1"/>
              <p:cNvSpPr/>
              <p:nvPr/>
            </p:nvSpPr>
            <p:spPr>
              <a:xfrm>
                <a:off x="9286613" y="0"/>
                <a:ext cx="1409400" cy="1317000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" name="Google Shape;59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5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60" name="Google Shape;6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61" name="Google Shape;6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6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3" name="Google Shape;63;p1"/>
          <p:cNvCxnSpPr/>
          <p:nvPr/>
        </p:nvCxnSpPr>
        <p:spPr>
          <a:xfrm>
            <a:off x="678873" y="4887882"/>
            <a:ext cx="7578600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275377" y="855977"/>
            <a:ext cx="83856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Budget/Timeline for Abrasion Rig (assuming we have to build our own):</a:t>
            </a:r>
            <a:endParaRPr b="1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Abrasion Rig Parts Needed and approximate cost: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Motor, large wheel with rubber ri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metal frame, loading weight, abrasive dust simulant, tarp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Main cost is the motor, all parts together should be $1500 max (prob closer to $1000)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o"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However this is a rough first-look estimate, will hash out details this weekend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Timeline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- Finalize parts list and design for abrasion rig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3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- Get quotes/ Order parts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o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4 to Week 7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- Building the rig (somebody in Pasadena will have to do this as I am remote))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his depends on when all parts come in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Note about Validation: </a:t>
            </a:r>
            <a:endParaRPr b="1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Next week: Collect parameters needed for thermal sims like strength constants for varying temperatures, read about thermal cycling sims to figure out best plan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639814" y="241068"/>
            <a:ext cx="332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4/9/21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Parul Singh</a:t>
            </a:r>
            <a:endParaRPr b="0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