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36.839" idx="2">
    <p:pos x="2246" y="1350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google.com/document/d/1U8Kxp_ktJtrzEqrkx59jmgzuCbHyqj02b4jm5AmzpwA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eCWXm6SFHYvjiBSH6nSlmXVNTzdUf-_WXcTQ4h48kic/edit?usp=shari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Benchtop Testing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489375" y="1633812"/>
            <a:ext cx="51101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2 – Determine necessary parts and budget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3 – Place order for all needed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5 – Begin electronic benchtop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10  - Begin mechanical benchtop testing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04/09/21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Calle Junker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A2B9C-A738-4A02-B666-C01C8D48E28E}"/>
              </a:ext>
            </a:extLst>
          </p:cNvPr>
          <p:cNvSpPr txBox="1"/>
          <p:nvPr/>
        </p:nvSpPr>
        <p:spPr>
          <a:xfrm>
            <a:off x="6700309" y="1633812"/>
            <a:ext cx="4481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Budget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$200 for oscilloscope, EMF detector,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$800 for mechanical benchtop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$600 for LN2, </a:t>
            </a:r>
            <a:r>
              <a:rPr lang="en-US" sz="2000" dirty="0" err="1">
                <a:latin typeface="Avenir Next LT Pro" panose="020B0504020202020204" pitchFamily="34" charset="0"/>
              </a:rPr>
              <a:t>dewar</a:t>
            </a:r>
            <a:r>
              <a:rPr lang="en-US" sz="2000" dirty="0">
                <a:latin typeface="Avenir Next LT Pro" panose="020B0504020202020204" pitchFamily="34" charset="0"/>
              </a:rPr>
              <a:t>, and safety equipment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$200 for impact testing, 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Estimated $1000 total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Glovebox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641774" y="4489317"/>
            <a:ext cx="52311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Additional Info:</a:t>
            </a:r>
          </a:p>
          <a:p>
            <a:r>
              <a:rPr lang="en-US" sz="1400" dirty="0">
                <a:latin typeface="Avenir Next LT Pro" panose="020B0504020202020204" pitchFamily="34" charset="0"/>
                <a:hlinkClick r:id="rId6"/>
              </a:rPr>
              <a:t>https://docs.google.com/spreadsheets/d/1eCWXm6SFHYvjiBSH6nSlmXVNTzdUf-_WXcTQ4h48kic/edit?usp=sharing</a:t>
            </a:r>
            <a:r>
              <a:rPr lang="en-US" sz="1400" dirty="0">
                <a:latin typeface="Avenir Next LT Pro" panose="020B0504020202020204" pitchFamily="34" charset="0"/>
              </a:rPr>
              <a:t> </a:t>
            </a:r>
          </a:p>
          <a:p>
            <a:endParaRPr lang="en-US" sz="1400" dirty="0">
              <a:latin typeface="Avenir Next LT Pro" panose="020B0504020202020204" pitchFamily="34" charset="0"/>
            </a:endParaRPr>
          </a:p>
          <a:p>
            <a:r>
              <a:rPr lang="en-US" sz="1400" dirty="0">
                <a:latin typeface="Avenir Next LT Pro" panose="020B0504020202020204" pitchFamily="34" charset="0"/>
                <a:hlinkClick r:id="rId7"/>
              </a:rPr>
              <a:t>https://docs.google.com/document/d/1U8Kxp_ktJtrzEqrkx59jmgzuCbHyqj02b4jm5AmzpwA/edit?usp=sharing</a:t>
            </a:r>
            <a:r>
              <a:rPr lang="en-US" sz="1400" dirty="0">
                <a:latin typeface="Avenir Next LT Pro" panose="020B05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04/16/21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Calle Junker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A2B9C-A738-4A02-B666-C01C8D48E28E}"/>
              </a:ext>
            </a:extLst>
          </p:cNvPr>
          <p:cNvSpPr txBox="1"/>
          <p:nvPr/>
        </p:nvSpPr>
        <p:spPr>
          <a:xfrm>
            <a:off x="6528188" y="1496950"/>
            <a:ext cx="4481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Budget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Estimated budget approximately $2000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See spreadsheet in additional info for detailed breakdown of part costs (does not include nitrogen tank)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1FDFE-283F-47E4-8095-BDAC28CAEAFF}"/>
              </a:ext>
            </a:extLst>
          </p:cNvPr>
          <p:cNvSpPr txBox="1"/>
          <p:nvPr/>
        </p:nvSpPr>
        <p:spPr>
          <a:xfrm>
            <a:off x="641774" y="1496950"/>
            <a:ext cx="511014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venir Next LT Pro" panose="020B0504020202020204" pitchFamily="34" charset="0"/>
              </a:rPr>
              <a:t>Progress</a:t>
            </a:r>
            <a:endParaRPr lang="en-US" sz="2800" dirty="0"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2 – Determine necessary parts and budget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3 – Place order for all needed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4 – Begin assembly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Week 5 – Glove box complete and ready for use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BC9E6-C3F9-4E82-A74B-E19A9FE9AAA1}"/>
              </a:ext>
            </a:extLst>
          </p:cNvPr>
          <p:cNvSpPr txBox="1"/>
          <p:nvPr/>
        </p:nvSpPr>
        <p:spPr>
          <a:xfrm>
            <a:off x="6528813" y="4476832"/>
            <a:ext cx="5663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Next Steps: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Finalize attachment method with frame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Complete CAD of glove box assembly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Place order of all parts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endParaRPr lang="en-US" sz="2800" dirty="0">
              <a:latin typeface="Avenir Next LT Pro" panose="020B05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204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Junker, Calle W. (Calle)</cp:lastModifiedBy>
  <cp:revision>8</cp:revision>
  <dcterms:created xsi:type="dcterms:W3CDTF">2020-11-16T00:51:58Z</dcterms:created>
  <dcterms:modified xsi:type="dcterms:W3CDTF">2021-04-16T12:54:09Z</dcterms:modified>
</cp:coreProperties>
</file>