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1MaVOQTpts9Y7vM7lQph3g0R3Y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colm Tisd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1-16T02:19:36.839" idx="1">
    <p:pos x="4217" y="1296"/>
    <p:text>Use these fonts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IR6aHH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2641" y="173625"/>
            <a:ext cx="4599497" cy="72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-127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sym typeface="Avenir"/>
              </a:rPr>
              <a:t>Verification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Glove Box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11161886" y="6294279"/>
            <a:ext cx="723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#</a:t>
            </a:r>
            <a:endParaRPr/>
          </a:p>
        </p:txBody>
      </p:sp>
      <p:pic>
        <p:nvPicPr>
          <p:cNvPr id="92" name="Google Shape;92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495" y="6164985"/>
            <a:ext cx="1649091" cy="3995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7519752" y="169643"/>
            <a:ext cx="4438073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Calle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A3A3C"/>
                </a:solidFill>
                <a:latin typeface="Avenir"/>
                <a:ea typeface="Avenir"/>
                <a:cs typeface="Avenir"/>
                <a:sym typeface="Avenir"/>
              </a:rPr>
              <a:t>4/16/21</a:t>
            </a:r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4506" y="6140014"/>
            <a:ext cx="1561833" cy="519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descr="Big Idea | NASA's Breakthrough, Innovative, and Game-changing (BIG) Idea  Challen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164" y="6061088"/>
            <a:ext cx="826118" cy="68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8820" y="6065520"/>
            <a:ext cx="670560" cy="670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/>
          <p:nvPr/>
        </p:nvCxnSpPr>
        <p:spPr>
          <a:xfrm>
            <a:off x="0" y="93370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0" y="1048256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FF6C0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B5661-BC9B-4F19-8FB7-5849F8AFB9E9}"/>
              </a:ext>
            </a:extLst>
          </p:cNvPr>
          <p:cNvSpPr txBox="1"/>
          <p:nvPr/>
        </p:nvSpPr>
        <p:spPr>
          <a:xfrm>
            <a:off x="641774" y="1451823"/>
            <a:ext cx="6877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/>
              </a:rPr>
              <a:t>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"/>
              </a:rPr>
              <a:t>Finalized design and parts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"/>
              </a:rPr>
              <a:t>Primarily making use of extrusion and panel gaskets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"/>
              </a:rPr>
              <a:t>CAD model of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"/>
              </a:rPr>
              <a:t>Ordered parts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3526D-DDC9-4414-930B-D6D58608AED8}"/>
              </a:ext>
            </a:extLst>
          </p:cNvPr>
          <p:cNvSpPr txBox="1"/>
          <p:nvPr/>
        </p:nvSpPr>
        <p:spPr>
          <a:xfrm>
            <a:off x="602641" y="3400279"/>
            <a:ext cx="5663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/>
              </a:rPr>
              <a:t>Next Steps: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"/>
                <a:ea typeface="+mn-ea"/>
                <a:cs typeface="+mn-cs"/>
              </a:rPr>
              <a:t>Get in contact with person to order nitrogen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venir"/>
              </a:rPr>
              <a:t>Begin assembly once parts arrive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endParaRPr lang="en-US" sz="2800" dirty="0">
              <a:latin typeface="Avenir Next LT Pro" panose="020B05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</vt:lpstr>
      <vt:lpstr>Avenir Next LT Pro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Tisdale</dc:creator>
  <cp:lastModifiedBy>Junker, Calle W. (Calle)</cp:lastModifiedBy>
  <cp:revision>3</cp:revision>
  <dcterms:created xsi:type="dcterms:W3CDTF">2020-11-16T00:51:58Z</dcterms:created>
  <dcterms:modified xsi:type="dcterms:W3CDTF">2021-04-16T18:57:27Z</dcterms:modified>
</cp:coreProperties>
</file>