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iZMUpxXIEB9IsoICvAamYtgALMo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alcolm Tisdal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1-16T02:19:36.839">
    <p:pos x="4217" y="1296"/>
    <p:text>Use these fonts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IR6aHHU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5.jpg"/><Relationship Id="rId9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 b="0" l="24446" r="23815" t="7071"/>
          <a:stretch/>
        </p:blipFill>
        <p:spPr>
          <a:xfrm>
            <a:off x="8371522" y="1048250"/>
            <a:ext cx="3723505" cy="50128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02641" y="173625"/>
            <a:ext cx="4599497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VERIFICATION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Long Term Effectiveness Rig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11161886" y="6294279"/>
            <a:ext cx="723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2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#</a:t>
            </a:r>
            <a:endParaRPr/>
          </a:p>
        </p:txBody>
      </p:sp>
      <p:pic>
        <p:nvPicPr>
          <p:cNvPr descr="Logo&#10;&#10;Description automatically generated" id="92" name="Google Shape;9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5495" y="6164985"/>
            <a:ext cx="1649091" cy="39951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7519752" y="169643"/>
            <a:ext cx="4438073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Kaila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4/16</a:t>
            </a:r>
            <a:r>
              <a:rPr b="0" i="0" lang="en-US" sz="1600" u="none" cap="none" strike="noStrike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/21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04506" y="6140014"/>
            <a:ext cx="1561833" cy="5193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g Idea | NASA's Breakthrough, Innovative, and Game-changing (BIG) Idea  Challenge" id="95" name="Google Shape;9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8164" y="6061088"/>
            <a:ext cx="826118" cy="68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98820" y="6065520"/>
            <a:ext cx="670560" cy="670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"/>
          <p:cNvCxnSpPr/>
          <p:nvPr/>
        </p:nvCxnSpPr>
        <p:spPr>
          <a:xfrm>
            <a:off x="0" y="93370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FF6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1"/>
          <p:cNvCxnSpPr/>
          <p:nvPr/>
        </p:nvCxnSpPr>
        <p:spPr>
          <a:xfrm>
            <a:off x="0" y="1048256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FF6C0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"/>
          <p:cNvSpPr txBox="1"/>
          <p:nvPr/>
        </p:nvSpPr>
        <p:spPr>
          <a:xfrm>
            <a:off x="409169" y="1285425"/>
            <a:ext cx="82776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400"/>
              <a:buFont typeface="Avenir"/>
              <a:buChar char="●"/>
            </a:pPr>
            <a:r>
              <a:rPr lang="en-US" sz="24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UPDATE: </a:t>
            </a:r>
            <a:r>
              <a:rPr lang="en-US" sz="24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Realized last week that there needs to be some extreme modifications to original LTE design</a:t>
            </a:r>
            <a:endParaRPr sz="24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400"/>
              <a:buFont typeface="Avenir"/>
              <a:buChar char="●"/>
            </a:pPr>
            <a:r>
              <a:rPr lang="en-US" sz="24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PROGRESS: Came up with design for bringing dust up</a:t>
            </a:r>
            <a:endParaRPr sz="24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400"/>
              <a:buFont typeface="Avenir"/>
              <a:buChar char="●"/>
            </a:pPr>
            <a:r>
              <a:rPr lang="en-US" sz="24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ISSUES: Still need to finalize entire design (with sieving machine) and determine parts - sets completion of rig back a few weeks</a:t>
            </a:r>
            <a:endParaRPr sz="24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A3A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68976" y="3225075"/>
            <a:ext cx="3043125" cy="258946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1919875" y="5206000"/>
            <a:ext cx="164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Original Plan: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7131625" y="5296775"/>
            <a:ext cx="123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New</a:t>
            </a:r>
            <a:r>
              <a:rPr lang="en-US" sz="18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 Plan: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Color palette RGB values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/>
              <a:t>Main color palette: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Blue: R=26 G=116 B=186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Dark grey: R=58 G=58 B=60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Orange: R=255 G=108 B=12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/>
              <a:t>Secondary color palette: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Light grey: R=153 G=153 B=153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Yellow: R=255 G=198 B=11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9" name="Google Shape;10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2020-11-16T00:51:58Z</dcterms:created>
  <dc:creator>Malcolm Tisdale</dc:creator>
</cp:coreProperties>
</file>