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2021-04-16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2021-04-16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1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2021-04-16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2021-04-16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2021-04-16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2021-04-16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2021-04-16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2021-04-16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2021-04-16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2021-04-16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2021-04-16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2021-04-16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Electrical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Power Supply and Switching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3AC57-706E-45AD-A5F9-8311B03AAA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68019" y="1197624"/>
            <a:ext cx="1105596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Technical Updates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Relays for the first prototype, due to difficulty in designing solid-state switching circuit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Ordered components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04/09/21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Kemal Pulungan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F8AE72-F151-40D4-B4F0-0D85A9FD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59" y="2084445"/>
            <a:ext cx="3585479" cy="268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Electrical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Power Supply and Switching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3AC57-706E-45AD-A5F9-8311B03AAA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68019" y="1197624"/>
            <a:ext cx="110559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prstClr val="black"/>
                </a:solidFill>
                <a:latin typeface="Avenir Next LT Pro" panose="020B0504020202020204" pitchFamily="34" charset="0"/>
              </a:rPr>
              <a:t>Next Steps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4-16 to 4-23: Design PCB and protections against the risks of high voltage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4-23 to 4-30: Overseeing construction of the first board (will not be in-person)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Afterwards up to mid-May: Testing of electronics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04/09/21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Kemal Pulungan</a:t>
            </a:r>
          </a:p>
        </p:txBody>
      </p:sp>
    </p:spTree>
    <p:extLst>
      <p:ext uri="{BB962C8B-B14F-4D97-AF65-F5344CB8AC3E}">
        <p14:creationId xmlns:p14="http://schemas.microsoft.com/office/powerpoint/2010/main" val="40300243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Calibri Light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Pulungan, Kemal</dc:creator>
  <cp:lastModifiedBy>Pulungan, Kemal</cp:lastModifiedBy>
  <cp:revision>35</cp:revision>
  <dcterms:created xsi:type="dcterms:W3CDTF">2021-04-16T16:41:51Z</dcterms:created>
  <dcterms:modified xsi:type="dcterms:W3CDTF">2021-04-16T17:30:56Z</dcterms:modified>
</cp:coreProperties>
</file>