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lu3aXsX5NQXDHOuTIm3Bjtnp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Panel Materials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16</a:t>
            </a: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Athena Kolli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559825" y="1560875"/>
            <a:ext cx="4851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Catalyst: 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Looked into four different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potential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catalysts for our adhesive (</a:t>
            </a:r>
            <a:r>
              <a:rPr lang="en-US" sz="1200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STYCAST 2850FT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and compared specs of each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Chose STYCAST 23LV based off of electrical and thermal properties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Found a website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order catalyst through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134100" y="1560875"/>
            <a:ext cx="48519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Silicone</a:t>
            </a: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Found a set of Silicones that are NASA low outgassing approved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Looked through TDSs for all of the silicones and chose two front runners based off of electrical and physical properties 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MS 921-LO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MS 922-LO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Steps: 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Decide if/where we will use Silicone in our design (in panel or e-box)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-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yes, decide between the two front runners and order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