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1MaVOQTpts9Y7vM7lQph3g0R3Y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colm Tisd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1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-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Validation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sym typeface="Avenir"/>
              </a:rPr>
              <a:t>Structural Simulation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id="92" name="Google Shape;92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Luis, Nathan</a:t>
            </a:r>
            <a:endParaRPr lang="en-US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4/16/21</a:t>
            </a:r>
            <a:endParaRPr lang="en-US"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Big Idea | NASA's Breakthrough, Innovative, and Game-changing (BIG) Idea  Challen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AFF45-1049-4169-BEA5-030EC785F9CE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1"/>
          <a:stretch/>
        </p:blipFill>
        <p:spPr>
          <a:xfrm>
            <a:off x="7732295" y="1237106"/>
            <a:ext cx="3716921" cy="2249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097370-CA63-4C0C-8BEC-40F986668AEE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1"/>
          <a:stretch/>
        </p:blipFill>
        <p:spPr>
          <a:xfrm>
            <a:off x="7732295" y="3495926"/>
            <a:ext cx="3716921" cy="2249077"/>
          </a:xfrm>
          <a:prstGeom prst="rect">
            <a:avLst/>
          </a:prstGeom>
        </p:spPr>
      </p:pic>
      <p:sp>
        <p:nvSpPr>
          <p:cNvPr id="88" name="Google Shape;88;p1"/>
          <p:cNvSpPr txBox="1"/>
          <p:nvPr/>
        </p:nvSpPr>
        <p:spPr>
          <a:xfrm>
            <a:off x="586267" y="1373768"/>
            <a:ext cx="5883114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Ran Full Assembly Compression Simulation</a:t>
            </a:r>
            <a:endParaRPr dirty="0"/>
          </a:p>
          <a:p>
            <a:pPr lvl="1"/>
            <a:r>
              <a:rPr lang="en-US" sz="28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Fixed bottom (flat surface)</a:t>
            </a:r>
          </a:p>
          <a:p>
            <a:pPr lvl="1"/>
            <a:r>
              <a:rPr lang="en-US" sz="2800" dirty="0">
                <a:solidFill>
                  <a:srgbClr val="3A3A3C"/>
                </a:solidFill>
                <a:latin typeface="Avenir"/>
                <a:sym typeface="Avenir"/>
              </a:rPr>
              <a:t>486 N Centered Circular Load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Dimensions: 15 x 15 cm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Top Plate: Zirconia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Bottom Plate: </a:t>
            </a:r>
            <a:r>
              <a:rPr lang="en-US" sz="2000" dirty="0" err="1">
                <a:solidFill>
                  <a:srgbClr val="3A3A3C"/>
                </a:solidFill>
                <a:latin typeface="Avenir"/>
                <a:sym typeface="Avenir"/>
              </a:rPr>
              <a:t>Macor</a:t>
            </a:r>
            <a:endParaRPr lang="en-US" sz="2000" dirty="0">
              <a:solidFill>
                <a:srgbClr val="3A3A3C"/>
              </a:solidFill>
              <a:latin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Elements ~ 13655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Nodes ~ 26673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A3A3C"/>
              </a:solidFill>
              <a:latin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A3C"/>
                </a:solidFill>
                <a:latin typeface="Avenir"/>
                <a:sym typeface="Avenir"/>
              </a:rPr>
              <a:t>Missing Constants on Data 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E7BF-0337-4DFB-89FA-3C36992BCD5B}"/>
              </a:ext>
            </a:extLst>
          </p:cNvPr>
          <p:cNvSpPr txBox="1"/>
          <p:nvPr/>
        </p:nvSpPr>
        <p:spPr>
          <a:xfrm>
            <a:off x="5989721" y="4100817"/>
            <a:ext cx="17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of Safety</a:t>
            </a:r>
          </a:p>
          <a:p>
            <a:r>
              <a:rPr lang="en-US" dirty="0"/>
              <a:t>Min - 55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61F5-5BEC-4B91-9049-28F81CF035F1}"/>
              </a:ext>
            </a:extLst>
          </p:cNvPr>
          <p:cNvSpPr txBox="1"/>
          <p:nvPr/>
        </p:nvSpPr>
        <p:spPr>
          <a:xfrm>
            <a:off x="6096000" y="2221561"/>
            <a:ext cx="17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Displacement</a:t>
            </a:r>
          </a:p>
          <a:p>
            <a:r>
              <a:rPr lang="en-US" dirty="0"/>
              <a:t>Max – 4e-4 mm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-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Validation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sym typeface="Avenir"/>
              </a:rPr>
              <a:t>Structural Simulation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id="92" name="Google Shape;92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Luis, Nathan</a:t>
            </a:r>
            <a:endParaRPr lang="en-US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4/16/21</a:t>
            </a:r>
            <a:endParaRPr lang="en-US"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Big Idea | NASA's Breakthrough, Innovative, and Game-changing (BIG) Idea  Challen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3097370-CA63-4C0C-8BEC-40F986668AEE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1"/>
          <a:stretch/>
        </p:blipFill>
        <p:spPr>
          <a:xfrm>
            <a:off x="7732295" y="3495926"/>
            <a:ext cx="3716921" cy="2249077"/>
          </a:xfrm>
          <a:prstGeom prst="rect">
            <a:avLst/>
          </a:prstGeom>
        </p:spPr>
      </p:pic>
      <p:sp>
        <p:nvSpPr>
          <p:cNvPr id="88" name="Google Shape;88;p1"/>
          <p:cNvSpPr txBox="1"/>
          <p:nvPr/>
        </p:nvSpPr>
        <p:spPr>
          <a:xfrm>
            <a:off x="586267" y="1373768"/>
            <a:ext cx="588311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Ran Full Assembly “3-point bend” Simulation</a:t>
            </a:r>
            <a:endParaRPr dirty="0"/>
          </a:p>
          <a:p>
            <a:pPr lvl="1"/>
            <a:r>
              <a:rPr lang="en-US" sz="28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Fixed 10% of panel on opposite sides (flat surface)</a:t>
            </a:r>
          </a:p>
          <a:p>
            <a:pPr lvl="1"/>
            <a:r>
              <a:rPr lang="en-US" sz="2800" dirty="0">
                <a:solidFill>
                  <a:srgbClr val="3A3A3C"/>
                </a:solidFill>
                <a:latin typeface="Avenir"/>
                <a:sym typeface="Avenir"/>
              </a:rPr>
              <a:t>486 N Centered Circular Load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Dimensions: 15 x 15 cm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Top Plate: Zirconia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Bottom Plate: </a:t>
            </a:r>
            <a:r>
              <a:rPr lang="en-US" sz="2000" dirty="0" err="1">
                <a:solidFill>
                  <a:srgbClr val="3A3A3C"/>
                </a:solidFill>
                <a:latin typeface="Avenir"/>
                <a:sym typeface="Avenir"/>
              </a:rPr>
              <a:t>Macor</a:t>
            </a:r>
            <a:endParaRPr lang="en-US" sz="2000" dirty="0">
              <a:solidFill>
                <a:srgbClr val="3A3A3C"/>
              </a:solidFill>
              <a:latin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Elements ~ 43100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A3A3C"/>
                </a:solidFill>
                <a:latin typeface="Avenir"/>
                <a:sym typeface="Avenir"/>
              </a:rPr>
              <a:t>Nodes ~ 83089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A3A3C"/>
              </a:solidFill>
              <a:latin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A3C"/>
                </a:solidFill>
                <a:latin typeface="Avenir"/>
                <a:sym typeface="Avenir"/>
              </a:rPr>
              <a:t>Missing Constants on Data 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E7BF-0337-4DFB-89FA-3C36992BCD5B}"/>
              </a:ext>
            </a:extLst>
          </p:cNvPr>
          <p:cNvSpPr txBox="1"/>
          <p:nvPr/>
        </p:nvSpPr>
        <p:spPr>
          <a:xfrm>
            <a:off x="5989721" y="4100817"/>
            <a:ext cx="17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of Safety</a:t>
            </a:r>
          </a:p>
          <a:p>
            <a:r>
              <a:rPr lang="en-US" dirty="0"/>
              <a:t>Min – 2.79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51DBD1-407D-498E-ACEF-A976BF442FA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1" y="1392211"/>
            <a:ext cx="3786105" cy="2024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861F5-5BEC-4B91-9049-28F81CF035F1}"/>
              </a:ext>
            </a:extLst>
          </p:cNvPr>
          <p:cNvSpPr txBox="1"/>
          <p:nvPr/>
        </p:nvSpPr>
        <p:spPr>
          <a:xfrm>
            <a:off x="6229551" y="2142295"/>
            <a:ext cx="17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Displacement</a:t>
            </a:r>
          </a:p>
          <a:p>
            <a:r>
              <a:rPr lang="en-US" dirty="0"/>
              <a:t>Max – 5.52e-2 mm</a:t>
            </a:r>
          </a:p>
        </p:txBody>
      </p:sp>
    </p:spTree>
    <p:extLst>
      <p:ext uri="{BB962C8B-B14F-4D97-AF65-F5344CB8AC3E}">
        <p14:creationId xmlns:p14="http://schemas.microsoft.com/office/powerpoint/2010/main" val="7429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129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Nathan Ng</cp:lastModifiedBy>
  <cp:revision>4</cp:revision>
  <dcterms:created xsi:type="dcterms:W3CDTF">2020-11-16T00:51:58Z</dcterms:created>
  <dcterms:modified xsi:type="dcterms:W3CDTF">2021-04-16T18:18:41Z</dcterms:modified>
</cp:coreProperties>
</file>