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C"/>
    <a:srgbClr val="3A3A3C"/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3"/>
  </p:normalViewPr>
  <p:slideViewPr>
    <p:cSldViewPr snapToGrid="0">
      <p:cViewPr varScale="1">
        <p:scale>
          <a:sx n="59" d="100"/>
          <a:sy n="59" d="100"/>
        </p:scale>
        <p:origin x="36" y="12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8332403" y="2163821"/>
            <a:ext cx="39556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A3A3C"/>
                </a:solidFill>
                <a:latin typeface="Avenir Next LT Pro" panose="020B0504020202020204" pitchFamily="34" charset="0"/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Contact manufacturers for next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C"/>
                </a:solidFill>
                <a:latin typeface="Avenir Next LT Pro" panose="020B0504020202020204" pitchFamily="34" charset="0"/>
              </a:rPr>
              <a:t>Make sure everything is ready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3A3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ELECTRICAL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EDS DESIGN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Amrita, Jules, and Hope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A53B6-F589-4F34-AA5A-684A7A72BEF7}"/>
              </a:ext>
            </a:extLst>
          </p:cNvPr>
          <p:cNvSpPr txBox="1"/>
          <p:nvPr/>
        </p:nvSpPr>
        <p:spPr>
          <a:xfrm>
            <a:off x="2061301" y="1272460"/>
            <a:ext cx="448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A3A3C"/>
                </a:solidFill>
                <a:latin typeface="Avenir Next LT Pro" panose="020B0504020202020204" pitchFamily="34" charset="0"/>
              </a:rPr>
              <a:t>Ordered Test PCBs!</a:t>
            </a:r>
            <a:endParaRPr lang="en-US" sz="1200" dirty="0">
              <a:solidFill>
                <a:srgbClr val="3A3A3C"/>
              </a:solidFill>
              <a:latin typeface="Avenir Next LT Pro Light" panose="020B0304020202020204" pitchFamily="34" charset="0"/>
            </a:endParaRPr>
          </a:p>
          <a:p>
            <a:endParaRPr lang="en-US" sz="2000" dirty="0">
              <a:solidFill>
                <a:srgbClr val="3A3A3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60A45-1581-443C-8962-F909EA2C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2" y="2115026"/>
            <a:ext cx="3741227" cy="368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DB08CC-4C6B-4EE7-AF5B-1EB4D9A9C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9001" r="8889" b="8843"/>
          <a:stretch/>
        </p:blipFill>
        <p:spPr bwMode="auto">
          <a:xfrm>
            <a:off x="4164572" y="2059167"/>
            <a:ext cx="3741227" cy="372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621478" y="1597954"/>
            <a:ext cx="4481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3A3C"/>
                </a:solidFill>
                <a:latin typeface="Avenir Next LT Pro" panose="020B0504020202020204" pitchFamily="34" charset="0"/>
              </a:rPr>
              <a:t>Cons:</a:t>
            </a:r>
            <a:endParaRPr lang="en-US" sz="2800" dirty="0">
              <a:solidFill>
                <a:srgbClr val="3A3A3C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Could potentially interfere with EDS in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Could require some sort of thermal management system in panel depending on efficiency and current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Would require panels to be thicker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Smallest converter available is 12.7 mm tall, exploring possibility of custom one that is thinner</a:t>
            </a:r>
          </a:p>
          <a:p>
            <a:endParaRPr lang="en-US" dirty="0">
              <a:solidFill>
                <a:srgbClr val="3A3A3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602641" y="173625"/>
            <a:ext cx="4599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/>
            <a:r>
              <a:rPr lang="en-US" sz="2500" dirty="0">
                <a:solidFill>
                  <a:srgbClr val="3A3A3C"/>
                </a:solidFill>
                <a:latin typeface="Avenir Next LT Pro" panose="020B0504020202020204" pitchFamily="34" charset="0"/>
              </a:rPr>
              <a:t>ELECTRICAL</a:t>
            </a:r>
          </a:p>
          <a:p>
            <a:r>
              <a:rPr lang="en-US" sz="1600" dirty="0">
                <a:solidFill>
                  <a:srgbClr val="3A3A3C"/>
                </a:solidFill>
                <a:latin typeface="Avenir Next LT Pro" panose="020B0504020202020204" pitchFamily="34" charset="0"/>
              </a:rPr>
              <a:t>DCDC Converter in Panel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86" y="6294279"/>
            <a:ext cx="723900" cy="365125"/>
          </a:xfrm>
        </p:spPr>
        <p:txBody>
          <a:bodyPr/>
          <a:lstStyle/>
          <a:p>
            <a:r>
              <a:rPr lang="en-US" sz="2500" dirty="0">
                <a:solidFill>
                  <a:schemeClr val="bg1"/>
                </a:solidFill>
                <a:latin typeface="Avenir Book" panose="02000503020000020003" pitchFamily="2" charset="0"/>
              </a:rPr>
              <a:t>#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19DD8A09-B375-46DA-8327-6BA46D0D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5" y="6164985"/>
            <a:ext cx="1649091" cy="3995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Amrita Mayavaram</a:t>
            </a:r>
          </a:p>
          <a:p>
            <a:pPr algn="r"/>
            <a:r>
              <a:rPr lang="en-US" sz="1600" dirty="0">
                <a:solidFill>
                  <a:srgbClr val="3A3A3C"/>
                </a:solidFill>
                <a:latin typeface="Avenir Next LT Pro Light" panose="020B0304020202020204" pitchFamily="34" charset="0"/>
              </a:rPr>
              <a:t>04/16/21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1F2F4C-7254-FE48-8DCD-4384C83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06" y="6140014"/>
            <a:ext cx="1561833" cy="5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g Idea | NASA's Breakthrough, Innovative, and Game-changing (BIG) Idea  Challenge">
            <a:extLst>
              <a:ext uri="{FF2B5EF4-FFF2-40B4-BE49-F238E27FC236}">
                <a16:creationId xmlns:a16="http://schemas.microsoft.com/office/drawing/2014/main" id="{F1E312C0-0AB0-2444-AD02-D48BEB2F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4" y="6061088"/>
            <a:ext cx="826118" cy="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8A1A7-475C-4C47-82F4-C4BD4DB46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0" y="6065520"/>
            <a:ext cx="670560" cy="6705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267A6D-AE61-AB46-AB98-813B03397749}"/>
              </a:ext>
            </a:extLst>
          </p:cNvPr>
          <p:cNvCxnSpPr/>
          <p:nvPr/>
        </p:nvCxnSpPr>
        <p:spPr>
          <a:xfrm>
            <a:off x="0" y="933703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2E6B9A-B32D-A843-ADED-D1D7D369D04F}"/>
              </a:ext>
            </a:extLst>
          </p:cNvPr>
          <p:cNvCxnSpPr/>
          <p:nvPr/>
        </p:nvCxnSpPr>
        <p:spPr>
          <a:xfrm>
            <a:off x="0" y="1048256"/>
            <a:ext cx="12192000" cy="0"/>
          </a:xfrm>
          <a:prstGeom prst="line">
            <a:avLst/>
          </a:prstGeom>
          <a:ln w="12700">
            <a:solidFill>
              <a:srgbClr val="FF6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3C4F18-E6C6-4479-ACBE-AD463754DD04}"/>
              </a:ext>
            </a:extLst>
          </p:cNvPr>
          <p:cNvSpPr txBox="1"/>
          <p:nvPr/>
        </p:nvSpPr>
        <p:spPr>
          <a:xfrm>
            <a:off x="720578" y="1597954"/>
            <a:ext cx="44815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3A3C"/>
                </a:solidFill>
                <a:latin typeface="Avenir Next LT Pro" panose="020B0504020202020204" pitchFamily="34" charset="0"/>
              </a:rPr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Simplifies selection of connectors (would no longer need to be high voltage)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The switching mechanism may need to be in the panel regardless since I don’t think it will be possible to fit 7 </a:t>
            </a:r>
            <a:r>
              <a:rPr lang="en-US" dirty="0" err="1">
                <a:solidFill>
                  <a:srgbClr val="3A3A3C"/>
                </a:solidFill>
                <a:latin typeface="Avenir Next LT Pro" panose="020B0504020202020204" pitchFamily="34" charset="0"/>
              </a:rPr>
              <a:t>hv</a:t>
            </a: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 connectors into the finger joint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HV connectors require making the panel thicker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C"/>
                </a:solidFill>
                <a:latin typeface="Avenir Next LT Pro" panose="020B0504020202020204" pitchFamily="34" charset="0"/>
              </a:rPr>
              <a:t>Removes issue of capacitance causing high currents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3A3A3C"/>
              </a:solidFill>
              <a:latin typeface="Avenir Next LT Pro Light" panose="020B0304020202020204" pitchFamily="34" charset="0"/>
            </a:endParaRPr>
          </a:p>
          <a:p>
            <a:endParaRPr lang="en-US" sz="2000" dirty="0">
              <a:solidFill>
                <a:srgbClr val="3A3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145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Amrita</cp:lastModifiedBy>
  <cp:revision>16</cp:revision>
  <dcterms:created xsi:type="dcterms:W3CDTF">2020-11-16T00:51:58Z</dcterms:created>
  <dcterms:modified xsi:type="dcterms:W3CDTF">2021-04-16T17:36:37Z</dcterms:modified>
</cp:coreProperties>
</file>