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0C"/>
    <a:srgbClr val="3A3A3C"/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3"/>
  </p:normalViewPr>
  <p:slideViewPr>
    <p:cSldViewPr snapToGrid="0">
      <p:cViewPr>
        <p:scale>
          <a:sx n="90" d="100"/>
          <a:sy n="90" d="100"/>
        </p:scale>
        <p:origin x="144" y="68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36.839" idx="2">
    <p:pos x="4217" y="1296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28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400" dirty="0">
                <a:solidFill>
                  <a:srgbClr val="3A3A3C"/>
                </a:solidFill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Body</a:t>
            </a:r>
            <a:r>
              <a:rPr lang="en-US" sz="1600" dirty="0">
                <a:solidFill>
                  <a:srgbClr val="3A3A3C"/>
                </a:solidFill>
              </a:rPr>
              <a:t> </a:t>
            </a:r>
            <a:r>
              <a:rPr lang="en-US" sz="2000" dirty="0">
                <a:solidFill>
                  <a:srgbClr val="3A3A3C"/>
                </a:solidFill>
              </a:rPr>
              <a:t> </a:t>
            </a:r>
          </a:p>
          <a:p>
            <a:r>
              <a:rPr lang="en-US" sz="1200" i="1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Note</a:t>
            </a:r>
            <a:r>
              <a:rPr lang="en-US" sz="12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>
              <a:solidFill>
                <a:srgbClr val="3A3A3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[SUB TEAM]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[TASK]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[Team members on task]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##/##/21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98DE-2B87-BC43-ABFA-B0BADBA0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palette RGB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853D-922D-9D42-87BD-1406C60B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Main color palette: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Blue: R=26 G=116 B=186</a:t>
            </a:r>
          </a:p>
          <a:p>
            <a:pPr marL="0" indent="0">
              <a:buNone/>
            </a:pPr>
            <a:r>
              <a:rPr lang="en-US" dirty="0"/>
              <a:t>Dark grey: R=58 G=58 B=60</a:t>
            </a:r>
          </a:p>
          <a:p>
            <a:pPr marL="0" indent="0">
              <a:buNone/>
            </a:pPr>
            <a:r>
              <a:rPr lang="en-US" dirty="0"/>
              <a:t>Orange: R=255 G=108 B=12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/>
              <a:t>Secondary color palette: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Light grey: R=153 G=153 B=153</a:t>
            </a:r>
          </a:p>
          <a:p>
            <a:pPr marL="0" indent="0">
              <a:buNone/>
            </a:pPr>
            <a:r>
              <a:rPr lang="en-US" dirty="0"/>
              <a:t>Yellow: R=255 G=198 B=11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143C6-D6A0-1542-BF4B-236FC134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Color palette RGB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Wexler, Helen</cp:lastModifiedBy>
  <cp:revision>7</cp:revision>
  <dcterms:created xsi:type="dcterms:W3CDTF">2020-11-16T00:51:58Z</dcterms:created>
  <dcterms:modified xsi:type="dcterms:W3CDTF">2021-04-14T22:50:08Z</dcterms:modified>
</cp:coreProperties>
</file>