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Ov1iAbr+S95aaMUJig11fkBp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90175" y="1992025"/>
            <a:ext cx="41961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Quotes</a:t>
            </a:r>
            <a:endParaRPr/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NTS- $40500</a:t>
            </a:r>
            <a:endParaRPr sz="28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Oneida- bumped</a:t>
            </a:r>
            <a:endParaRPr sz="28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Grays- bumped</a:t>
            </a:r>
            <a:endParaRPr sz="28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5907538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Verification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2.23- Long Life Thermal Test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descr="Logo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Sydney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04</a:t>
            </a: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/16/21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Idea | NASA's Breakthrough, Innovative, and Game-changing (BIG) Idea  Challenge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5114925" y="1961138"/>
            <a:ext cx="6400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Test Outline</a:t>
            </a:r>
            <a:endParaRPr sz="3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Testing one panel, -170℃ to +130℃, air-to-air or liquid-to-liquid, 30 exposures then start-up and shut-down electronics 15 times, 5-10 minute dwell time, 189 cycles total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