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C"/>
    <a:srgbClr val="3A3A3C"/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CE51B-5432-42CE-9957-630550F96D98}" v="2" dt="2021-04-16T17:29:35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3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uku, Rithvik R." userId="a35fecae-368a-4446-aa15-52594bce6907" providerId="ADAL" clId="{440CE51B-5432-42CE-9957-630550F96D98}"/>
    <pc:docChg chg="custSel delSld modSld">
      <pc:chgData name="Musuku, Rithvik R." userId="a35fecae-368a-4446-aa15-52594bce6907" providerId="ADAL" clId="{440CE51B-5432-42CE-9957-630550F96D98}" dt="2021-04-16T17:32:21.973" v="543" actId="20577"/>
      <pc:docMkLst>
        <pc:docMk/>
      </pc:docMkLst>
      <pc:sldChg chg="addSp modSp mod delCm">
        <pc:chgData name="Musuku, Rithvik R." userId="a35fecae-368a-4446-aa15-52594bce6907" providerId="ADAL" clId="{440CE51B-5432-42CE-9957-630550F96D98}" dt="2021-04-16T17:32:21.973" v="543" actId="20577"/>
        <pc:sldMkLst>
          <pc:docMk/>
          <pc:sldMk cId="2087240633" sldId="256"/>
        </pc:sldMkLst>
        <pc:spChg chg="add mod">
          <ac:chgData name="Musuku, Rithvik R." userId="a35fecae-368a-4446-aa15-52594bce6907" providerId="ADAL" clId="{440CE51B-5432-42CE-9957-630550F96D98}" dt="2021-04-16T17:32:21.973" v="543" actId="20577"/>
          <ac:spMkLst>
            <pc:docMk/>
            <pc:sldMk cId="2087240633" sldId="256"/>
            <ac:spMk id="13" creationId="{FB2AEB3F-D163-401E-AC49-C3D39B677E8E}"/>
          </ac:spMkLst>
        </pc:spChg>
        <pc:spChg chg="mod">
          <ac:chgData name="Musuku, Rithvik R." userId="a35fecae-368a-4446-aa15-52594bce6907" providerId="ADAL" clId="{440CE51B-5432-42CE-9957-630550F96D98}" dt="2021-04-16T17:29:35.351" v="395"/>
          <ac:spMkLst>
            <pc:docMk/>
            <pc:sldMk cId="2087240633" sldId="256"/>
            <ac:spMk id="21" creationId="{5E475F38-61F5-408A-80F6-3F5E94E2A7E6}"/>
          </ac:spMkLst>
        </pc:spChg>
        <pc:spChg chg="mod">
          <ac:chgData name="Musuku, Rithvik R." userId="a35fecae-368a-4446-aa15-52594bce6907" providerId="ADAL" clId="{440CE51B-5432-42CE-9957-630550F96D98}" dt="2021-04-16T17:30:36.759" v="493" actId="14100"/>
          <ac:spMkLst>
            <pc:docMk/>
            <pc:sldMk cId="2087240633" sldId="256"/>
            <ac:spMk id="30" creationId="{D0E13B03-FD13-49C6-82CE-F875BE9F1E84}"/>
          </ac:spMkLst>
        </pc:spChg>
        <pc:spChg chg="mod">
          <ac:chgData name="Musuku, Rithvik R." userId="a35fecae-368a-4446-aa15-52594bce6907" providerId="ADAL" clId="{440CE51B-5432-42CE-9957-630550F96D98}" dt="2021-04-16T17:31:41.447" v="518" actId="20577"/>
          <ac:spMkLst>
            <pc:docMk/>
            <pc:sldMk cId="2087240633" sldId="256"/>
            <ac:spMk id="31" creationId="{1C586263-690F-437D-B8D2-BFE2576C3E17}"/>
          </ac:spMkLst>
        </pc:spChg>
      </pc:sldChg>
      <pc:sldChg chg="del">
        <pc:chgData name="Musuku, Rithvik R." userId="a35fecae-368a-4446-aa15-52594bce6907" providerId="ADAL" clId="{440CE51B-5432-42CE-9957-630550F96D98}" dt="2021-04-16T17:31:55.678" v="519" actId="47"/>
        <pc:sldMkLst>
          <pc:docMk/>
          <pc:sldMk cId="399626193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7761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3A3A3C"/>
                </a:solidFill>
                <a:latin typeface="Avenir Next LT Pro" panose="020B0504020202020204" pitchFamily="34" charset="0"/>
              </a:rPr>
              <a:t>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Decided not to use an extrusion frame to mount camera and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Finalized which camera and lighting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Emailed an extrusion manufacturer about discounts for student teams</a:t>
            </a:r>
          </a:p>
          <a:p>
            <a:r>
              <a:rPr lang="en-US" sz="2000" dirty="0">
                <a:solidFill>
                  <a:srgbClr val="3A3A3C"/>
                </a:solidFill>
              </a:rPr>
              <a:t> </a:t>
            </a:r>
          </a:p>
          <a:p>
            <a:endParaRPr lang="en-US" sz="2000" dirty="0">
              <a:solidFill>
                <a:srgbClr val="3A3A3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EFFECTIVENESS TESTING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fld id="{411B3E8D-885D-4AE2-BAD3-62E9B1AA01B4}" type="slidenum"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1</a:t>
            </a:fld>
            <a:endParaRPr lang="en-US" sz="25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Rithvik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04/16/21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2AEB3F-D163-401E-AC49-C3D39B677E8E}"/>
              </a:ext>
            </a:extLst>
          </p:cNvPr>
          <p:cNvSpPr txBox="1"/>
          <p:nvPr/>
        </p:nvSpPr>
        <p:spPr>
          <a:xfrm>
            <a:off x="6825662" y="1992030"/>
            <a:ext cx="477616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3A3A3C"/>
                </a:solidFill>
                <a:latin typeface="Avenir Next LT Pro" panose="020B0504020202020204" pitchFamily="34" charset="0"/>
              </a:rPr>
              <a:t>Next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Will start writing code to analyze data and test it with basic videos of monochrome gradients</a:t>
            </a:r>
          </a:p>
          <a:p>
            <a:r>
              <a:rPr lang="en-US" sz="2000" dirty="0">
                <a:solidFill>
                  <a:srgbClr val="3A3A3C"/>
                </a:solidFill>
              </a:rPr>
              <a:t> </a:t>
            </a:r>
          </a:p>
          <a:p>
            <a:endParaRPr lang="en-US" sz="2000" dirty="0">
              <a:solidFill>
                <a:srgbClr val="3A3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Musuku, Rithvik R.</cp:lastModifiedBy>
  <cp:revision>8</cp:revision>
  <dcterms:created xsi:type="dcterms:W3CDTF">2020-11-16T00:51:58Z</dcterms:created>
  <dcterms:modified xsi:type="dcterms:W3CDTF">2021-04-16T17:32:29Z</dcterms:modified>
</cp:coreProperties>
</file>