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6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jb2k4G4kg4FYMaHQwYFq+rWczX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409250" y="1276074"/>
            <a:ext cx="114765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Alternative to Smaller Panels: Segmentation</a:t>
            </a:r>
            <a:endParaRPr sz="3500">
              <a:solidFill>
                <a:srgbClr val="3A3A3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A3A3C"/>
              </a:buClr>
              <a:buSzPts val="1400"/>
              <a:buChar char="-"/>
            </a:pPr>
            <a:r>
              <a:rPr lang="en-US" sz="20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Best of both worlds from Leah’s slides</a:t>
            </a:r>
            <a:endParaRPr sz="2000">
              <a:solidFill>
                <a:srgbClr val="3A3A3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A3A3C"/>
              </a:buClr>
              <a:buSzPts val="2000"/>
              <a:buFont typeface="Avenir"/>
              <a:buChar char="-"/>
            </a:pPr>
            <a:r>
              <a:rPr lang="en-US" sz="20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make use of available materials while </a:t>
            </a:r>
            <a:r>
              <a:rPr lang="en-US" sz="2000" u="sng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increasing</a:t>
            </a:r>
            <a:r>
              <a:rPr lang="en-US" sz="20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 integrity and minimizing changes</a:t>
            </a:r>
            <a:endParaRPr sz="2000">
              <a:solidFill>
                <a:srgbClr val="3A3A3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A3A3C"/>
              </a:buClr>
              <a:buSzPts val="2000"/>
              <a:buFont typeface="Avenir"/>
              <a:buChar char="-"/>
            </a:pPr>
            <a:r>
              <a:rPr lang="en-US" sz="20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Solution: split current panels into segments with their own PCB and top plate</a:t>
            </a:r>
            <a:endParaRPr sz="2000">
              <a:solidFill>
                <a:srgbClr val="3A3A3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A3A3C"/>
              </a:buClr>
              <a:buSzPts val="2000"/>
              <a:buFont typeface="Avenir"/>
              <a:buChar char="-"/>
            </a:pPr>
            <a:r>
              <a:rPr lang="en-US" sz="20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shared bottom plate and power supply architecture (extra depth helps)</a:t>
            </a:r>
            <a:endParaRPr sz="2000">
              <a:solidFill>
                <a:srgbClr val="3A3A3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A3A3C"/>
              </a:buClr>
              <a:buSzPts val="2000"/>
              <a:buFont typeface="Avenir"/>
              <a:buChar char="-"/>
            </a:pPr>
            <a:r>
              <a:rPr lang="en-US" sz="20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Panels remain rotationally symmetric and of similar size</a:t>
            </a:r>
            <a:endParaRPr sz="2000">
              <a:solidFill>
                <a:srgbClr val="3A3A3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A3A3C"/>
              </a:buClr>
              <a:buSzPts val="2000"/>
              <a:buFont typeface="Avenir"/>
              <a:buChar char="-"/>
            </a:pPr>
            <a:r>
              <a:rPr lang="en-US" sz="20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inter-segment gap smaller than inter-panel gap</a:t>
            </a:r>
            <a:endParaRPr sz="2000">
              <a:solidFill>
                <a:srgbClr val="3A3A3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Potential Designs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Total side dimensions can be approx. </a:t>
            </a:r>
            <a:r>
              <a:rPr i="1" lang="en-US" sz="12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25</a:t>
            </a:r>
            <a:r>
              <a:rPr i="1" lang="en-US" sz="12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 x </a:t>
            </a:r>
            <a:r>
              <a:rPr i="1" lang="en-US" sz="12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25</a:t>
            </a:r>
            <a:r>
              <a:rPr i="1" lang="en-US" sz="12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 cm to 30 x 30 cm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A3A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3A3A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602641" y="173625"/>
            <a:ext cx="4599497" cy="72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[Design/Manufacturing]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[Panel Segmentation Designs]</a:t>
            </a:r>
            <a:endParaRPr/>
          </a:p>
        </p:txBody>
      </p:sp>
      <p:sp>
        <p:nvSpPr>
          <p:cNvPr id="91" name="Google Shape;91;p1"/>
          <p:cNvSpPr txBox="1"/>
          <p:nvPr>
            <p:ph idx="12" type="sldNum"/>
          </p:nvPr>
        </p:nvSpPr>
        <p:spPr>
          <a:xfrm>
            <a:off x="11161886" y="6294279"/>
            <a:ext cx="723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#</a:t>
            </a:r>
            <a:endParaRPr/>
          </a:p>
        </p:txBody>
      </p:sp>
      <p:pic>
        <p:nvPicPr>
          <p:cNvPr descr="Logo&#10;&#10;Description automatically generated"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5495" y="6164985"/>
            <a:ext cx="1649091" cy="39951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7519752" y="169643"/>
            <a:ext cx="4438073" cy="72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[Tanmay Gupta]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04</a:t>
            </a:r>
            <a:r>
              <a:rPr lang="en-US" sz="16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/16/21</a:t>
            </a:r>
            <a:endParaRPr/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4506" y="6140014"/>
            <a:ext cx="1561833" cy="5193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g Idea | NASA's Breakthrough, Innovative, and Game-changing (BIG) Idea  Challenge" id="95" name="Google Shape;9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8164" y="6061088"/>
            <a:ext cx="826118" cy="688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98820" y="6065520"/>
            <a:ext cx="670560" cy="6705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"/>
          <p:cNvCxnSpPr/>
          <p:nvPr/>
        </p:nvCxnSpPr>
        <p:spPr>
          <a:xfrm>
            <a:off x="0" y="93370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FF6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" name="Google Shape;98;p1"/>
          <p:cNvCxnSpPr/>
          <p:nvPr/>
        </p:nvCxnSpPr>
        <p:spPr>
          <a:xfrm>
            <a:off x="0" y="1048256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FF6C0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9" name="Google Shape;99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36200" y="3728020"/>
            <a:ext cx="6649073" cy="21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2020-11-16T00:51:58Z</dcterms:created>
  <dc:creator>Malcolm Tisdale</dc:creator>
</cp:coreProperties>
</file>