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C"/>
    <a:srgbClr val="FF6C0C"/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3"/>
  </p:normalViewPr>
  <p:slideViewPr>
    <p:cSldViewPr snapToGrid="0">
      <p:cViewPr varScale="1">
        <p:scale>
          <a:sx n="87" d="100"/>
          <a:sy n="87" d="100"/>
        </p:scale>
        <p:origin x="216" y="7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4217" y="1296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Malcolm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018D1A-1324-44D5-8BA1-B1E2EB24DE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2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B69C81-C957-7744-9D59-B72E3DC4EA9F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976312" y="2138462"/>
            <a:ext cx="10239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HOMES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abitat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rientable &amp;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odular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lectrodynamic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hield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C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8127416" y="6174196"/>
            <a:ext cx="44380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Light"/>
              </a:rPr>
              <a:t>E100 Progress Report – 4</a:t>
            </a:r>
            <a:r>
              <a:rPr lang="en-US" sz="1400" b="1" dirty="0">
                <a:solidFill>
                  <a:schemeClr val="bg1"/>
                </a:solidFill>
                <a:latin typeface="Avenir Next LT Pro Light"/>
              </a:rPr>
              <a:t>/9/21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 Light" panose="020B03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Avenir Next LT Pro Light"/>
              </a:rPr>
              <a:t>Professor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Light"/>
              </a:rPr>
              <a:t>: Dr. Soon-Jo Chung</a:t>
            </a: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88F996-431C-1A4E-8A5E-C0AC1F064056}"/>
              </a:ext>
            </a:extLst>
          </p:cNvPr>
          <p:cNvCxnSpPr/>
          <p:nvPr/>
        </p:nvCxnSpPr>
        <p:spPr>
          <a:xfrm>
            <a:off x="2438400" y="4062205"/>
            <a:ext cx="73152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90D8D4-8FFF-C94F-BF26-85DA3B791D2E}"/>
              </a:ext>
            </a:extLst>
          </p:cNvPr>
          <p:cNvCxnSpPr/>
          <p:nvPr/>
        </p:nvCxnSpPr>
        <p:spPr>
          <a:xfrm>
            <a:off x="2438400" y="4176758"/>
            <a:ext cx="73152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5CF88DD-4A55-8945-BBC6-20E998503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29B9431A-06E0-6748-94EC-DD3DFEE7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BE32AF4B-707F-0D4B-846B-3BEFD7C5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97A4FB-65F3-8141-96BC-D83C4C40B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3A3A3C"/>
                </a:solidFill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2800" dirty="0">
                <a:solidFill>
                  <a:srgbClr val="3A3A3C"/>
                </a:solidFill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400" dirty="0">
                <a:solidFill>
                  <a:srgbClr val="3A3A3C"/>
                </a:solidFill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Body</a:t>
            </a:r>
            <a:r>
              <a:rPr lang="en-US" sz="1600" dirty="0">
                <a:solidFill>
                  <a:srgbClr val="3A3A3C"/>
                </a:solidFill>
              </a:rPr>
              <a:t> </a:t>
            </a:r>
            <a:r>
              <a:rPr lang="en-US" sz="2000" dirty="0">
                <a:solidFill>
                  <a:srgbClr val="3A3A3C"/>
                </a:solidFill>
              </a:rPr>
              <a:t> </a:t>
            </a:r>
          </a:p>
          <a:p>
            <a:r>
              <a:rPr lang="en-US" sz="1200" i="1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Note</a:t>
            </a:r>
            <a:r>
              <a:rPr lang="en-US" sz="12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>
              <a:solidFill>
                <a:srgbClr val="3A3A3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[SUB TEAM]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[TASK]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[Team members on task]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##/##/21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98DE-2B87-BC43-ABFA-B0BADBA0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palette RGB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853D-922D-9D42-87BD-1406C60B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Main color palette: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Blue: R=26 G=116 B=186</a:t>
            </a:r>
          </a:p>
          <a:p>
            <a:pPr marL="0" indent="0">
              <a:buNone/>
            </a:pPr>
            <a:r>
              <a:rPr lang="en-US" dirty="0"/>
              <a:t>Dark grey: R=58 G=58 B=60</a:t>
            </a:r>
          </a:p>
          <a:p>
            <a:pPr marL="0" indent="0">
              <a:buNone/>
            </a:pPr>
            <a:r>
              <a:rPr lang="en-US" dirty="0"/>
              <a:t>Orange: R=255 G=108 B=12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/>
              <a:t>Secondary color palette: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Light grey: R=153 G=153 B=153</a:t>
            </a:r>
          </a:p>
          <a:p>
            <a:pPr marL="0" indent="0">
              <a:buNone/>
            </a:pPr>
            <a:r>
              <a:rPr lang="en-US" dirty="0"/>
              <a:t>Yellow: R=255 G=198 B=11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143C6-D6A0-1542-BF4B-236FC134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115</Words>
  <Application>Microsoft Macintosh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Book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Color palette RGB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Wexler, Helen</cp:lastModifiedBy>
  <cp:revision>9</cp:revision>
  <dcterms:created xsi:type="dcterms:W3CDTF">2020-11-16T00:51:58Z</dcterms:created>
  <dcterms:modified xsi:type="dcterms:W3CDTF">2021-04-16T18:54:48Z</dcterms:modified>
</cp:coreProperties>
</file>