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6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jlOgv988+ZPxfG97igyNxOehCf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590175" y="1295803"/>
            <a:ext cx="108522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A3A3C"/>
              </a:buClr>
              <a:buSzPts val="2400"/>
              <a:buFont typeface="Avenir"/>
              <a:buChar char="●"/>
            </a:pPr>
            <a:r>
              <a:rPr lang="en-US" sz="24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Meeting with Rich:</a:t>
            </a:r>
            <a:endParaRPr sz="2400">
              <a:solidFill>
                <a:srgbClr val="3A3A3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3A3A3C"/>
              </a:buClr>
              <a:buSzPts val="2000"/>
              <a:buFont typeface="Avenir"/>
              <a:buChar char="○"/>
            </a:pPr>
            <a:r>
              <a:rPr lang="en-US" sz="20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Parasitic capacitance from cable, ~10 pF/ft</a:t>
            </a:r>
            <a:endParaRPr sz="2000">
              <a:solidFill>
                <a:srgbClr val="3A3A3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3A3A3C"/>
              </a:buClr>
              <a:buSzPts val="2000"/>
              <a:buFont typeface="Avenir"/>
              <a:buChar char="○"/>
            </a:pPr>
            <a:r>
              <a:rPr lang="en-US" sz="20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Kapton great for high voltage</a:t>
            </a:r>
            <a:endParaRPr sz="2000">
              <a:solidFill>
                <a:srgbClr val="3A3A3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3A3A3C"/>
              </a:buClr>
              <a:buSzPts val="2000"/>
              <a:buFont typeface="Avenir"/>
              <a:buChar char="○"/>
            </a:pPr>
            <a:r>
              <a:rPr lang="en-US" sz="20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Cable needs to be shielded</a:t>
            </a:r>
            <a:endParaRPr sz="2000">
              <a:solidFill>
                <a:srgbClr val="3A3A3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3A3A3C"/>
              </a:buClr>
              <a:buSzPts val="2000"/>
              <a:buFont typeface="Avenir"/>
              <a:buChar char="○"/>
            </a:pPr>
            <a:r>
              <a:rPr lang="en-US" sz="20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Reccommends Accuglass</a:t>
            </a:r>
            <a:endParaRPr sz="2000">
              <a:solidFill>
                <a:srgbClr val="3A3A3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3A3A3C"/>
              </a:buClr>
              <a:buSzPts val="2000"/>
              <a:buFont typeface="Avenir"/>
              <a:buChar char="■"/>
            </a:pPr>
            <a:r>
              <a:rPr lang="en-US" sz="20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R6 Cabling with SHV connector</a:t>
            </a:r>
            <a:endParaRPr sz="2000">
              <a:solidFill>
                <a:srgbClr val="3A3A3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A3A3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A3A3C"/>
              </a:buClr>
              <a:buSzPts val="2400"/>
              <a:buFont typeface="Avenir"/>
              <a:buChar char="●"/>
            </a:pPr>
            <a:r>
              <a:rPr lang="en-US" sz="24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Meeting with Keith Novak:</a:t>
            </a:r>
            <a:endParaRPr sz="2400">
              <a:solidFill>
                <a:srgbClr val="3A3A3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3A3A3C"/>
              </a:buClr>
              <a:buSzPts val="2000"/>
              <a:buFont typeface="Avenir"/>
              <a:buChar char="○"/>
            </a:pPr>
            <a:r>
              <a:rPr lang="en-US" sz="20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Flex cabling</a:t>
            </a:r>
            <a:endParaRPr sz="2000">
              <a:solidFill>
                <a:srgbClr val="3A3A3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3A3A3C"/>
              </a:buClr>
              <a:buSzPts val="2000"/>
              <a:buFont typeface="Avenir"/>
              <a:buChar char="■"/>
            </a:pPr>
            <a:r>
              <a:rPr lang="en-US" sz="20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Can look back at Cicoil and Gore options</a:t>
            </a:r>
            <a:endParaRPr sz="2000">
              <a:solidFill>
                <a:srgbClr val="3A3A3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A3A3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A3A3C"/>
              </a:buClr>
              <a:buSzPts val="2400"/>
              <a:buFont typeface="Avenir"/>
              <a:buChar char="●"/>
            </a:pPr>
            <a:r>
              <a:rPr lang="en-US" sz="24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To Do: Meeting up with Electrical Team to discuss further steps</a:t>
            </a:r>
            <a:endParaRPr sz="2400">
              <a:solidFill>
                <a:srgbClr val="3A3A3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3A3A3C"/>
              </a:buClr>
              <a:buSzPts val="2000"/>
              <a:buFont typeface="Avenir"/>
              <a:buChar char="○"/>
            </a:pPr>
            <a:r>
              <a:rPr lang="en-US" sz="20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Should get started on testing as soon as possible</a:t>
            </a:r>
            <a:endParaRPr sz="2400">
              <a:solidFill>
                <a:srgbClr val="3A3A3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A3A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3A3A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602641" y="173625"/>
            <a:ext cx="4599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MECHANICAL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Electronic Box Cable Design</a:t>
            </a:r>
            <a:endParaRPr/>
          </a:p>
        </p:txBody>
      </p:sp>
      <p:sp>
        <p:nvSpPr>
          <p:cNvPr id="91" name="Google Shape;91;p1"/>
          <p:cNvSpPr txBox="1"/>
          <p:nvPr>
            <p:ph idx="12" type="sldNum"/>
          </p:nvPr>
        </p:nvSpPr>
        <p:spPr>
          <a:xfrm>
            <a:off x="11161886" y="6294279"/>
            <a:ext cx="723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#</a:t>
            </a:r>
            <a:endParaRPr/>
          </a:p>
        </p:txBody>
      </p:sp>
      <p:pic>
        <p:nvPicPr>
          <p:cNvPr descr="Logo&#10;&#10;Description automatically generated"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5495" y="6164985"/>
            <a:ext cx="1649091" cy="39951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7519752" y="169643"/>
            <a:ext cx="4438073" cy="72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Kristine Chelakkat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04</a:t>
            </a:r>
            <a:r>
              <a:rPr lang="en-US" sz="160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/16/21</a:t>
            </a:r>
            <a:endParaRPr/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4506" y="6140014"/>
            <a:ext cx="1561833" cy="5193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g Idea | NASA's Breakthrough, Innovative, and Game-changing (BIG) Idea  Challenge" id="95" name="Google Shape;9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8164" y="6061088"/>
            <a:ext cx="826118" cy="688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98820" y="6065520"/>
            <a:ext cx="670560" cy="6705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"/>
          <p:cNvCxnSpPr/>
          <p:nvPr/>
        </p:nvCxnSpPr>
        <p:spPr>
          <a:xfrm>
            <a:off x="0" y="93370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FF6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" name="Google Shape;98;p1"/>
          <p:cNvCxnSpPr/>
          <p:nvPr/>
        </p:nvCxnSpPr>
        <p:spPr>
          <a:xfrm>
            <a:off x="0" y="1048256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FF6C0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2020-11-16T00:51:58Z</dcterms:created>
  <dc:creator>Malcolm Tisdale</dc:creator>
</cp:coreProperties>
</file>