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SJIvZ8cMn1w/V/vIeBOHTd4+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32275" y="1294828"/>
            <a:ext cx="10852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Ordering!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○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Arduino Uno R3-based microcontroller kit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○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Same pin configuration, power adapter, LED’s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Small adjustments to make program fit for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Arduino Uno R3 (pin numbers, etc.)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Fixed timing (50 ms), looked into interfacing with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switches instead of just a LED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To-Do: Look for testing platforms to use with Arduino IDE, more tutorials on interfacing with switches/optimizing design</a:t>
            </a:r>
            <a:endParaRPr b="0" i="0" sz="2400" u="none" cap="none" strike="noStrike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7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ELECTRICAL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Microcontroller Design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Raha Riazati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04/16/21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9" name="Google Shape;99;p1"/>
          <p:cNvPicPr preferRelativeResize="0"/>
          <p:nvPr/>
        </p:nvPicPr>
        <p:blipFill rotWithShape="1">
          <a:blip r:embed="rId7">
            <a:alphaModFix/>
          </a:blip>
          <a:srcRect b="14761" l="11522" r="50598" t="22424"/>
          <a:stretch/>
        </p:blipFill>
        <p:spPr>
          <a:xfrm>
            <a:off x="8377650" y="1364875"/>
            <a:ext cx="3064723" cy="28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