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23a9d1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a23a9d1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7450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32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10301" y="56400"/>
            <a:ext cx="4986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Abrasion Rig Plans  </a:t>
            </a:r>
            <a:endParaRPr sz="11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33852" y="116105"/>
            <a:ext cx="2459639" cy="646511"/>
            <a:chOff x="311803" y="154806"/>
            <a:chExt cx="3279519" cy="86201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2670138" y="154806"/>
              <a:ext cx="921184" cy="860791"/>
              <a:chOff x="9286613" y="0"/>
              <a:chExt cx="1409400" cy="13170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9286613" y="0"/>
                <a:ext cx="1409400" cy="1317000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5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61" name="Google Shape;6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6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" name="Google Shape;63;p13"/>
          <p:cNvCxnSpPr/>
          <p:nvPr/>
        </p:nvCxnSpPr>
        <p:spPr>
          <a:xfrm>
            <a:off x="678873" y="4887882"/>
            <a:ext cx="7578600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275377" y="855977"/>
            <a:ext cx="8385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Budget/Timeline for Abrasion Rig (assuming we have to build our own):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Abrasion Rig Parts Needed and approximate cost:</a:t>
            </a:r>
            <a:endParaRPr sz="16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Motor, large wheel with rubber rim, T-slot rails for metal frame, loading weights, abrasive dust simulant, funnel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Abrasion Rig Design: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o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(Doesn’t need to be triangles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 the left and right, can be a cube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shape, just needs a supportive frame)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Weekend Plans: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o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Calculate exact dimensions, do calculations to find the speed of the wheel and choose a motor accordingly, choose parts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639814" y="241068"/>
            <a:ext cx="332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4/9/21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Parul Singh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3150" y="1692825"/>
            <a:ext cx="3328801" cy="264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