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h4op/veaUs7RN9PvorN4rqaO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02641" y="1753003"/>
            <a:ext cx="10852200" cy="366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b="0" i="0" lang="en-US" sz="24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This week:</a:t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Meeting with Keith Novak on Tuesday for electronics box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“Meeting” with Mark Vidaic from Ceramic Products on Thursday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Discussion and decision to consider shrinking panel size</a:t>
            </a:r>
            <a:endParaRPr b="0" i="0" sz="20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b="0" i="0" lang="en-US" sz="24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Action Items:</a:t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Safety procedures sheet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Complete design for electronics box and start prototyping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Make decision about panel size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Order top and bottom plate!!!</a:t>
            </a:r>
            <a:endParaRPr b="0" i="0" sz="20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600" cy="723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Overview and General Action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Leah Soldner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04/16/21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602641" y="1266309"/>
            <a:ext cx="10852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b="0" i="0" lang="en-US" sz="24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Pros:</a:t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Less likely to crack or bend under load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Easier to machine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Makes EDS system easier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Makes modularity more accessible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For proof-of-concept, we don’t need panels this big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Overall: simplifies our job on all fronts (electrical and manufacturing)</a:t>
            </a:r>
            <a:endParaRPr b="0" i="0" sz="20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b="0" i="0" lang="en-US" sz="24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Cons:</a:t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Wrote in our proposal that we would make panels 25 cm^2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Our astronaut boot use case won’t be “one foot per panel” anymore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venir"/>
              <a:buChar char="○"/>
            </a:pPr>
            <a:r>
              <a:rPr b="0" i="0" lang="en-US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Maybe there is a solution that is feasible, and we could keep original panel size? (see Tanmay’s slides)</a:t>
            </a:r>
            <a:endParaRPr b="0" i="0" sz="20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Increases stress points and connections where things can go wrong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Putting more together is finicky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2641" y="173625"/>
            <a:ext cx="4599600" cy="723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Design Revision: Shrinking Panel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Leah Soldner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04/16/21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