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[Logistics]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[Budgeting and Limitations]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FCCB5FC2-64EA-4918-9F0C-9556A8A28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4" y="1673380"/>
            <a:ext cx="7734809" cy="3030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76758-ABBE-4ACA-9EE0-65A5575BA1A0}"/>
              </a:ext>
            </a:extLst>
          </p:cNvPr>
          <p:cNvSpPr txBox="1"/>
          <p:nvPr/>
        </p:nvSpPr>
        <p:spPr>
          <a:xfrm>
            <a:off x="8371005" y="2039441"/>
            <a:ext cx="359069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 LT Pro" panose="020B0504020202020204" pitchFamily="34" charset="0"/>
              </a:rPr>
              <a:t>Raw Material Costs 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4 prototypes without EDS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 complete prototype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Costs will increase if a need for iteration arises</a:t>
            </a:r>
          </a:p>
          <a:p>
            <a:r>
              <a:rPr lang="en-US" sz="2000" dirty="0">
                <a:latin typeface="Avenir Next LT Pro Light" panose="020B0304020202020204" pitchFamily="34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59005-58B0-4582-8AD6-537067A3F148}"/>
              </a:ext>
            </a:extLst>
          </p:cNvPr>
          <p:cNvSpPr txBox="1"/>
          <p:nvPr/>
        </p:nvSpPr>
        <p:spPr>
          <a:xfrm>
            <a:off x="1130185" y="4864337"/>
            <a:ext cx="6293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 Light" panose="020B0304020202020204" pitchFamily="34" charset="0"/>
              </a:rPr>
              <a:t>Note: Does not include machining or circuit component costs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69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Jules Pénot</cp:lastModifiedBy>
  <cp:revision>5</cp:revision>
  <dcterms:created xsi:type="dcterms:W3CDTF">2020-11-16T00:51:58Z</dcterms:created>
  <dcterms:modified xsi:type="dcterms:W3CDTF">2020-11-18T01:28:42Z</dcterms:modified>
</cp:coreProperties>
</file>