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Tisdale" userId="c5247ef6d71c34c7" providerId="LiveId" clId="{9F51FE3E-B878-46FE-BB2E-D9C25B4D9F19}"/>
    <pc:docChg chg="custSel">
      <pc:chgData name="Malcolm Tisdale" userId="c5247ef6d71c34c7" providerId="LiveId" clId="{9F51FE3E-B878-46FE-BB2E-D9C25B4D9F19}" dt="2020-11-18T19:10:25.981" v="2" actId="1592"/>
      <pc:docMkLst>
        <pc:docMk/>
      </pc:docMkLst>
      <pc:sldChg chg="delCm modCm">
        <pc:chgData name="Malcolm Tisdale" userId="c5247ef6d71c34c7" providerId="LiveId" clId="{9F51FE3E-B878-46FE-BB2E-D9C25B4D9F19}" dt="2020-11-18T19:10:25.981" v="2" actId="1592"/>
        <pc:sldMkLst>
          <pc:docMk/>
          <pc:sldMk cId="2087240633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029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Overview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Requirements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9198C3-96BB-4E9C-A382-6E7F860C3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08366"/>
              </p:ext>
            </p:extLst>
          </p:nvPr>
        </p:nvGraphicFramePr>
        <p:xfrm>
          <a:off x="905164" y="2464762"/>
          <a:ext cx="10355939" cy="2669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6852">
                  <a:extLst>
                    <a:ext uri="{9D8B030D-6E8A-4147-A177-3AD203B41FA5}">
                      <a16:colId xmlns:a16="http://schemas.microsoft.com/office/drawing/2014/main" val="3182402834"/>
                    </a:ext>
                  </a:extLst>
                </a:gridCol>
                <a:gridCol w="7659087">
                  <a:extLst>
                    <a:ext uri="{9D8B030D-6E8A-4147-A177-3AD203B41FA5}">
                      <a16:colId xmlns:a16="http://schemas.microsoft.com/office/drawing/2014/main" val="4161163477"/>
                    </a:ext>
                  </a:extLst>
                </a:gridCol>
              </a:tblGrid>
              <a:tr h="526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Functional Requirements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1667879"/>
                  </a:ext>
                </a:extLst>
              </a:tr>
              <a:tr h="357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 1.0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Remove at least 50% of dust from astronaut boots within 30 seconds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22834"/>
                  </a:ext>
                </a:extLst>
              </a:tr>
              <a:tr h="357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 2.0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Self-cleaning after astronaut departure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100159"/>
                  </a:ext>
                </a:extLst>
              </a:tr>
              <a:tr h="357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 3.0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Minimum 15-year lifetime on lunar surface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415599"/>
                  </a:ext>
                </a:extLst>
              </a:tr>
              <a:tr h="357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 4.0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Capable of enduring forces involved in launch and landing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358867"/>
                  </a:ext>
                </a:extLst>
              </a:tr>
              <a:tr h="357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 5.0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Capable of withstanding 400N load applied to surface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821405"/>
                  </a:ext>
                </a:extLst>
              </a:tr>
              <a:tr h="357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 6.0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Capable of enduring repeated impacts without loss in performance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107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Malcolm Tisdale</cp:lastModifiedBy>
  <cp:revision>8</cp:revision>
  <dcterms:created xsi:type="dcterms:W3CDTF">2020-11-16T00:51:58Z</dcterms:created>
  <dcterms:modified xsi:type="dcterms:W3CDTF">2020-11-18T19:10:50Z</dcterms:modified>
</cp:coreProperties>
</file>