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9" r:id="rId5"/>
    <p:sldId id="258" r:id="rId6"/>
    <p:sldId id="262" r:id="rId7"/>
    <p:sldId id="265" r:id="rId8"/>
    <p:sldId id="266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D6E"/>
    <a:srgbClr val="76777B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5FD6E-D84F-CF4F-B69F-5B242FCDA391}" v="98" dt="2020-11-18T00:56:37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76" y="17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khovodova, Polina A." userId="f28b5bea-5346-4053-83d8-e3dddd118934" providerId="ADAL" clId="{E745FD6E-D84F-CF4F-B69F-5B242FCDA391}"/>
    <pc:docChg chg="undo custSel addSld delSld modSld">
      <pc:chgData name="Verkhovodova, Polina A." userId="f28b5bea-5346-4053-83d8-e3dddd118934" providerId="ADAL" clId="{E745FD6E-D84F-CF4F-B69F-5B242FCDA391}" dt="2020-11-18T01:09:10.222" v="1753" actId="1076"/>
      <pc:docMkLst>
        <pc:docMk/>
      </pc:docMkLst>
      <pc:sldChg chg="modSp mod">
        <pc:chgData name="Verkhovodova, Polina A." userId="f28b5bea-5346-4053-83d8-e3dddd118934" providerId="ADAL" clId="{E745FD6E-D84F-CF4F-B69F-5B242FCDA391}" dt="2020-11-17T09:28:59.302" v="66" actId="20577"/>
        <pc:sldMkLst>
          <pc:docMk/>
          <pc:sldMk cId="1202074248" sldId="257"/>
        </pc:sldMkLst>
        <pc:spChg chg="mod">
          <ac:chgData name="Verkhovodova, Polina A." userId="f28b5bea-5346-4053-83d8-e3dddd118934" providerId="ADAL" clId="{E745FD6E-D84F-CF4F-B69F-5B242FCDA391}" dt="2020-11-17T09:28:52.637" v="59" actId="20577"/>
          <ac:spMkLst>
            <pc:docMk/>
            <pc:sldMk cId="1202074248" sldId="257"/>
            <ac:spMk id="18" creationId="{148E9B72-5C4D-491E-921B-1ACD309A346B}"/>
          </ac:spMkLst>
        </pc:spChg>
        <pc:spChg chg="mod">
          <ac:chgData name="Verkhovodova, Polina A." userId="f28b5bea-5346-4053-83d8-e3dddd118934" providerId="ADAL" clId="{E745FD6E-D84F-CF4F-B69F-5B242FCDA391}" dt="2020-11-17T09:28:59.302" v="66" actId="20577"/>
          <ac:spMkLst>
            <pc:docMk/>
            <pc:sldMk cId="1202074248" sldId="257"/>
            <ac:spMk id="31" creationId="{1C586263-690F-437D-B8D2-BFE2576C3E17}"/>
          </ac:spMkLst>
        </pc:spChg>
      </pc:sldChg>
      <pc:sldChg chg="addSp delSp modSp mod">
        <pc:chgData name="Verkhovodova, Polina A." userId="f28b5bea-5346-4053-83d8-e3dddd118934" providerId="ADAL" clId="{E745FD6E-D84F-CF4F-B69F-5B242FCDA391}" dt="2020-11-17T09:29:24.867" v="134" actId="20577"/>
        <pc:sldMkLst>
          <pc:docMk/>
          <pc:sldMk cId="3682314703" sldId="258"/>
        </pc:sldMkLst>
        <pc:spChg chg="add del mod">
          <ac:chgData name="Verkhovodova, Polina A." userId="f28b5bea-5346-4053-83d8-e3dddd118934" providerId="ADAL" clId="{E745FD6E-D84F-CF4F-B69F-5B242FCDA391}" dt="2020-11-17T09:02:18.856" v="2"/>
          <ac:spMkLst>
            <pc:docMk/>
            <pc:sldMk cId="3682314703" sldId="258"/>
            <ac:spMk id="2" creationId="{85C80E89-2AD8-F54F-97FB-100DE869CE72}"/>
          </ac:spMkLst>
        </pc:spChg>
        <pc:spChg chg="add mod">
          <ac:chgData name="Verkhovodova, Polina A." userId="f28b5bea-5346-4053-83d8-e3dddd118934" providerId="ADAL" clId="{E745FD6E-D84F-CF4F-B69F-5B242FCDA391}" dt="2020-11-17T09:02:54.019" v="29" actId="1076"/>
          <ac:spMkLst>
            <pc:docMk/>
            <pc:sldMk cId="3682314703" sldId="258"/>
            <ac:spMk id="3" creationId="{A5A11DA2-0504-BA48-8687-29092D835CAC}"/>
          </ac:spMkLst>
        </pc:spChg>
        <pc:spChg chg="mod">
          <ac:chgData name="Verkhovodova, Polina A." userId="f28b5bea-5346-4053-83d8-e3dddd118934" providerId="ADAL" clId="{E745FD6E-D84F-CF4F-B69F-5B242FCDA391}" dt="2020-11-17T09:29:24.867" v="134" actId="20577"/>
          <ac:spMkLst>
            <pc:docMk/>
            <pc:sldMk cId="3682314703" sldId="258"/>
            <ac:spMk id="18" creationId="{148E9B72-5C4D-491E-921B-1ACD309A346B}"/>
          </ac:spMkLst>
        </pc:spChg>
        <pc:spChg chg="add mod">
          <ac:chgData name="Verkhovodova, Polina A." userId="f28b5bea-5346-4053-83d8-e3dddd118934" providerId="ADAL" clId="{E745FD6E-D84F-CF4F-B69F-5B242FCDA391}" dt="2020-11-17T09:03:01.973" v="45" actId="1076"/>
          <ac:spMkLst>
            <pc:docMk/>
            <pc:sldMk cId="3682314703" sldId="258"/>
            <ac:spMk id="22" creationId="{46F59AC4-4B6D-FE42-BEC3-BBDF36C0A4EC}"/>
          </ac:spMkLst>
        </pc:spChg>
        <pc:spChg chg="add mod">
          <ac:chgData name="Verkhovodova, Polina A." userId="f28b5bea-5346-4053-83d8-e3dddd118934" providerId="ADAL" clId="{E745FD6E-D84F-CF4F-B69F-5B242FCDA391}" dt="2020-11-17T09:03:19.458" v="51" actId="20577"/>
          <ac:spMkLst>
            <pc:docMk/>
            <pc:sldMk cId="3682314703" sldId="258"/>
            <ac:spMk id="23" creationId="{4F416EB9-D743-A943-B53D-B79456605841}"/>
          </ac:spMkLst>
        </pc:spChg>
      </pc:sldChg>
      <pc:sldChg chg="modSp mod">
        <pc:chgData name="Verkhovodova, Polina A." userId="f28b5bea-5346-4053-83d8-e3dddd118934" providerId="ADAL" clId="{E745FD6E-D84F-CF4F-B69F-5B242FCDA391}" dt="2020-11-17T21:07:56.381" v="265" actId="12385"/>
        <pc:sldMkLst>
          <pc:docMk/>
          <pc:sldMk cId="873439478" sldId="259"/>
        </pc:sldMkLst>
        <pc:spChg chg="mod">
          <ac:chgData name="Verkhovodova, Polina A." userId="f28b5bea-5346-4053-83d8-e3dddd118934" providerId="ADAL" clId="{E745FD6E-D84F-CF4F-B69F-5B242FCDA391}" dt="2020-11-17T09:29:11.268" v="102" actId="20577"/>
          <ac:spMkLst>
            <pc:docMk/>
            <pc:sldMk cId="873439478" sldId="259"/>
            <ac:spMk id="18" creationId="{148E9B72-5C4D-491E-921B-1ACD309A346B}"/>
          </ac:spMkLst>
        </pc:spChg>
        <pc:graphicFrameChg chg="modGraphic">
          <ac:chgData name="Verkhovodova, Polina A." userId="f28b5bea-5346-4053-83d8-e3dddd118934" providerId="ADAL" clId="{E745FD6E-D84F-CF4F-B69F-5B242FCDA391}" dt="2020-11-17T21:07:56.381" v="265" actId="12385"/>
          <ac:graphicFrameMkLst>
            <pc:docMk/>
            <pc:sldMk cId="873439478" sldId="259"/>
            <ac:graphicFrameMk id="4" creationId="{AA9E3EA9-45A2-4B4E-8253-5703247C8198}"/>
          </ac:graphicFrameMkLst>
        </pc:graphicFrameChg>
      </pc:sldChg>
      <pc:sldChg chg="addSp delSp modSp add del mod modCm">
        <pc:chgData name="Verkhovodova, Polina A." userId="f28b5bea-5346-4053-83d8-e3dddd118934" providerId="ADAL" clId="{E745FD6E-D84F-CF4F-B69F-5B242FCDA391}" dt="2020-11-17T21:58:09.953" v="631" actId="2696"/>
        <pc:sldMkLst>
          <pc:docMk/>
          <pc:sldMk cId="4254666909" sldId="260"/>
        </pc:sldMkLst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2" creationId="{ED8A3E88-207C-4B4D-A8D7-DABEEA2CCE31}"/>
          </ac:spMkLst>
        </pc:spChg>
        <pc:spChg chg="add mod">
          <ac:chgData name="Verkhovodova, Polina A." userId="f28b5bea-5346-4053-83d8-e3dddd118934" providerId="ADAL" clId="{E745FD6E-D84F-CF4F-B69F-5B242FCDA391}" dt="2020-11-17T21:43:33.094" v="476" actId="14100"/>
          <ac:spMkLst>
            <pc:docMk/>
            <pc:sldMk cId="4254666909" sldId="260"/>
            <ac:spMk id="3" creationId="{D40344D8-B268-C241-80E8-D21455926926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4" creationId="{F8E9A212-18EF-FB45-BA6E-72653EDA5BE8}"/>
          </ac:spMkLst>
        </pc:spChg>
        <pc:spChg chg="add mod">
          <ac:chgData name="Verkhovodova, Polina A." userId="f28b5bea-5346-4053-83d8-e3dddd118934" providerId="ADAL" clId="{E745FD6E-D84F-CF4F-B69F-5B242FCDA391}" dt="2020-11-17T21:44:37.156" v="487" actId="1076"/>
          <ac:spMkLst>
            <pc:docMk/>
            <pc:sldMk cId="4254666909" sldId="260"/>
            <ac:spMk id="16" creationId="{5579DC94-4D00-B348-B0D7-CB581592E382}"/>
          </ac:spMkLst>
        </pc:spChg>
        <pc:spChg chg="mod">
          <ac:chgData name="Verkhovodova, Polina A." userId="f28b5bea-5346-4053-83d8-e3dddd118934" providerId="ADAL" clId="{E745FD6E-D84F-CF4F-B69F-5B242FCDA391}" dt="2020-11-17T09:29:56.340" v="186" actId="20577"/>
          <ac:spMkLst>
            <pc:docMk/>
            <pc:sldMk cId="4254666909" sldId="260"/>
            <ac:spMk id="18" creationId="{148E9B72-5C4D-491E-921B-1ACD309A346B}"/>
          </ac:spMkLst>
        </pc:spChg>
        <pc:spChg chg="add mod">
          <ac:chgData name="Verkhovodova, Polina A." userId="f28b5bea-5346-4053-83d8-e3dddd118934" providerId="ADAL" clId="{E745FD6E-D84F-CF4F-B69F-5B242FCDA391}" dt="2020-11-17T21:44:41.106" v="488" actId="1076"/>
          <ac:spMkLst>
            <pc:docMk/>
            <pc:sldMk cId="4254666909" sldId="260"/>
            <ac:spMk id="19" creationId="{DA26937A-A63E-E844-95F6-23CD2B137751}"/>
          </ac:spMkLst>
        </pc:spChg>
        <pc:spChg chg="add del mod">
          <ac:chgData name="Verkhovodova, Polina A." userId="f28b5bea-5346-4053-83d8-e3dddd118934" providerId="ADAL" clId="{E745FD6E-D84F-CF4F-B69F-5B242FCDA391}" dt="2020-11-17T09:32:13.564" v="211" actId="478"/>
          <ac:spMkLst>
            <pc:docMk/>
            <pc:sldMk cId="4254666909" sldId="260"/>
            <ac:spMk id="20" creationId="{7BBACDF8-C1EB-A845-8925-441889E99468}"/>
          </ac:spMkLst>
        </pc:spChg>
        <pc:spChg chg="add mod">
          <ac:chgData name="Verkhovodova, Polina A." userId="f28b5bea-5346-4053-83d8-e3dddd118934" providerId="ADAL" clId="{E745FD6E-D84F-CF4F-B69F-5B242FCDA391}" dt="2020-11-17T21:44:47.082" v="489" actId="1076"/>
          <ac:spMkLst>
            <pc:docMk/>
            <pc:sldMk cId="4254666909" sldId="260"/>
            <ac:spMk id="22" creationId="{7F1CEE21-23D1-B54D-ABB5-655BA58AA1C7}"/>
          </ac:spMkLst>
        </pc:spChg>
        <pc:spChg chg="add mod">
          <ac:chgData name="Verkhovodova, Polina A." userId="f28b5bea-5346-4053-83d8-e3dddd118934" providerId="ADAL" clId="{E745FD6E-D84F-CF4F-B69F-5B242FCDA391}" dt="2020-11-17T21:44:51.486" v="490" actId="1076"/>
          <ac:spMkLst>
            <pc:docMk/>
            <pc:sldMk cId="4254666909" sldId="260"/>
            <ac:spMk id="23" creationId="{027F528B-E045-CE49-99B7-562E6C9B874F}"/>
          </ac:spMkLst>
        </pc:spChg>
        <pc:spChg chg="add del mod">
          <ac:chgData name="Verkhovodova, Polina A." userId="f28b5bea-5346-4053-83d8-e3dddd118934" providerId="ADAL" clId="{E745FD6E-D84F-CF4F-B69F-5B242FCDA391}" dt="2020-11-17T21:38:58.336" v="448" actId="478"/>
          <ac:spMkLst>
            <pc:docMk/>
            <pc:sldMk cId="4254666909" sldId="260"/>
            <ac:spMk id="24" creationId="{8D6E715C-54E4-0348-9B7D-B7A99ED25718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25" creationId="{71907231-EA9E-5244-835B-3734F3A5DF87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26" creationId="{954C2AD1-94E8-7B40-8270-A5C92D30C5C5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27" creationId="{1DB9224A-3DCE-5A47-B9C6-10D8B1FA0F34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28" creationId="{EA2BF7F7-7484-184E-ACC7-1A609BC3B83D}"/>
          </ac:spMkLst>
        </pc:spChg>
        <pc:spChg chg="del">
          <ac:chgData name="Verkhovodova, Polina A." userId="f28b5bea-5346-4053-83d8-e3dddd118934" providerId="ADAL" clId="{E745FD6E-D84F-CF4F-B69F-5B242FCDA391}" dt="2020-11-17T09:30:19.066" v="187" actId="478"/>
          <ac:spMkLst>
            <pc:docMk/>
            <pc:sldMk cId="4254666909" sldId="260"/>
            <ac:spMk id="30" creationId="{D0E13B03-FD13-49C6-82CE-F875BE9F1E84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30" creationId="{D5BC4F65-6ADE-F946-9320-55D78D0D7A0C}"/>
          </ac:spMkLst>
        </pc:spChg>
        <pc:spChg chg="mod">
          <ac:chgData name="Verkhovodova, Polina A." userId="f28b5bea-5346-4053-83d8-e3dddd118934" providerId="ADAL" clId="{E745FD6E-D84F-CF4F-B69F-5B242FCDA391}" dt="2020-11-17T09:34:23.448" v="246" actId="20577"/>
          <ac:spMkLst>
            <pc:docMk/>
            <pc:sldMk cId="4254666909" sldId="260"/>
            <ac:spMk id="31" creationId="{1C586263-690F-437D-B8D2-BFE2576C3E17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33" creationId="{B2DB5140-1CDB-F74E-A036-4EAA0BA1FA26}"/>
          </ac:spMkLst>
        </pc:spChg>
        <pc:spChg chg="add del mod">
          <ac:chgData name="Verkhovodova, Polina A." userId="f28b5bea-5346-4053-83d8-e3dddd118934" providerId="ADAL" clId="{E745FD6E-D84F-CF4F-B69F-5B242FCDA391}" dt="2020-11-17T21:14:56.437" v="344"/>
          <ac:spMkLst>
            <pc:docMk/>
            <pc:sldMk cId="4254666909" sldId="260"/>
            <ac:spMk id="34" creationId="{AB6BC2F3-148F-8048-94BF-540E733FCDB9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35" creationId="{FAAD61B6-A796-B447-827E-D951DD6E6688}"/>
          </ac:spMkLst>
        </pc:spChg>
        <pc:spChg chg="add mod">
          <ac:chgData name="Verkhovodova, Polina A." userId="f28b5bea-5346-4053-83d8-e3dddd118934" providerId="ADAL" clId="{E745FD6E-D84F-CF4F-B69F-5B242FCDA391}" dt="2020-11-17T21:43:48.736" v="480" actId="1076"/>
          <ac:spMkLst>
            <pc:docMk/>
            <pc:sldMk cId="4254666909" sldId="260"/>
            <ac:spMk id="36" creationId="{54A84453-2E7C-F449-8391-619FE07B9AFA}"/>
          </ac:spMkLst>
        </pc:spChg>
        <pc:spChg chg="add mod">
          <ac:chgData name="Verkhovodova, Polina A." userId="f28b5bea-5346-4053-83d8-e3dddd118934" providerId="ADAL" clId="{E745FD6E-D84F-CF4F-B69F-5B242FCDA391}" dt="2020-11-17T21:43:40.846" v="478" actId="14100"/>
          <ac:spMkLst>
            <pc:docMk/>
            <pc:sldMk cId="4254666909" sldId="260"/>
            <ac:spMk id="37" creationId="{9C6ED8EE-DCD8-A84D-A032-EDB680EFC624}"/>
          </ac:spMkLst>
        </pc:spChg>
        <pc:spChg chg="add mod">
          <ac:chgData name="Verkhovodova, Polina A." userId="f28b5bea-5346-4053-83d8-e3dddd118934" providerId="ADAL" clId="{E745FD6E-D84F-CF4F-B69F-5B242FCDA391}" dt="2020-11-17T21:43:44.476" v="479" actId="1076"/>
          <ac:spMkLst>
            <pc:docMk/>
            <pc:sldMk cId="4254666909" sldId="260"/>
            <ac:spMk id="38" creationId="{994D579C-BD9A-C647-9910-62BC9BE26EE3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39" creationId="{7EC10AAF-4ECB-F04A-8E6E-FFFE5661927E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40" creationId="{9B242CB8-F07C-3F42-8F09-A2232661B199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41" creationId="{6A615478-1E80-7648-8C96-C7D9A895724F}"/>
          </ac:spMkLst>
        </pc:spChg>
        <pc:spChg chg="add mod">
          <ac:chgData name="Verkhovodova, Polina A." userId="f28b5bea-5346-4053-83d8-e3dddd118934" providerId="ADAL" clId="{E745FD6E-D84F-CF4F-B69F-5B242FCDA391}" dt="2020-11-17T21:44:13.044" v="482" actId="20577"/>
          <ac:spMkLst>
            <pc:docMk/>
            <pc:sldMk cId="4254666909" sldId="260"/>
            <ac:spMk id="42" creationId="{0BE5391E-5B08-1E4B-9399-89EC6D7A0865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43" creationId="{69BE5BB6-A450-1642-BACD-56F1268D3696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44" creationId="{18BE4D79-F04B-8B4C-A169-63A180D718C5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45" creationId="{CD515B86-32A5-2E43-A706-5E1499E69A7A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46" creationId="{9384CF04-73B8-364C-BD62-36482D02CED3}"/>
          </ac:spMkLst>
        </pc:spChg>
        <pc:spChg chg="add del mod">
          <ac:chgData name="Verkhovodova, Polina A." userId="f28b5bea-5346-4053-83d8-e3dddd118934" providerId="ADAL" clId="{E745FD6E-D84F-CF4F-B69F-5B242FCDA391}" dt="2020-11-17T21:43:28.392" v="475" actId="478"/>
          <ac:spMkLst>
            <pc:docMk/>
            <pc:sldMk cId="4254666909" sldId="260"/>
            <ac:spMk id="47" creationId="{B0565FE8-BFCA-6446-9156-04FB80EA17F3}"/>
          </ac:spMkLst>
        </pc:spChg>
        <pc:spChg chg="add del mod">
          <ac:chgData name="Verkhovodova, Polina A." userId="f28b5bea-5346-4053-83d8-e3dddd118934" providerId="ADAL" clId="{E745FD6E-D84F-CF4F-B69F-5B242FCDA391}" dt="2020-11-17T21:43:26.334" v="474" actId="478"/>
          <ac:spMkLst>
            <pc:docMk/>
            <pc:sldMk cId="4254666909" sldId="260"/>
            <ac:spMk id="48" creationId="{FF997E97-CE58-8546-AE6F-E39C00D41D9D}"/>
          </ac:spMkLst>
        </pc:spChg>
        <pc:spChg chg="add mod">
          <ac:chgData name="Verkhovodova, Polina A." userId="f28b5bea-5346-4053-83d8-e3dddd118934" providerId="ADAL" clId="{E745FD6E-D84F-CF4F-B69F-5B242FCDA391}" dt="2020-11-17T21:42:26.480" v="471" actId="1076"/>
          <ac:spMkLst>
            <pc:docMk/>
            <pc:sldMk cId="4254666909" sldId="260"/>
            <ac:spMk id="49" creationId="{BA0D0150-5844-D24A-AE23-1FE5F563BB02}"/>
          </ac:spMkLst>
        </pc:spChg>
        <pc:spChg chg="add mod">
          <ac:chgData name="Verkhovodova, Polina A." userId="f28b5bea-5346-4053-83d8-e3dddd118934" providerId="ADAL" clId="{E745FD6E-D84F-CF4F-B69F-5B242FCDA391}" dt="2020-11-17T21:44:31.478" v="486" actId="1076"/>
          <ac:spMkLst>
            <pc:docMk/>
            <pc:sldMk cId="4254666909" sldId="260"/>
            <ac:spMk id="50" creationId="{A03339F6-5532-B745-8190-9AF1393149BD}"/>
          </ac:spMkLst>
        </pc:spChg>
        <pc:picChg chg="add del">
          <ac:chgData name="Verkhovodova, Polina A." userId="f28b5bea-5346-4053-83d8-e3dddd118934" providerId="ADAL" clId="{E745FD6E-D84F-CF4F-B69F-5B242FCDA391}" dt="2020-11-17T21:39:57" v="453" actId="478"/>
          <ac:picMkLst>
            <pc:docMk/>
            <pc:sldMk cId="4254666909" sldId="260"/>
            <ac:picMk id="5" creationId="{98C8B289-278B-9043-A012-778B84FB9E9A}"/>
          </ac:picMkLst>
        </pc:picChg>
      </pc:sldChg>
      <pc:sldChg chg="addSp delSp modSp add del mod">
        <pc:chgData name="Verkhovodova, Polina A." userId="f28b5bea-5346-4053-83d8-e3dddd118934" providerId="ADAL" clId="{E745FD6E-D84F-CF4F-B69F-5B242FCDA391}" dt="2020-11-17T22:18:10.649" v="778" actId="2696"/>
        <pc:sldMkLst>
          <pc:docMk/>
          <pc:sldMk cId="1819074885" sldId="261"/>
        </pc:sldMkLst>
        <pc:spChg chg="mod">
          <ac:chgData name="Verkhovodova, Polina A." userId="f28b5bea-5346-4053-83d8-e3dddd118934" providerId="ADAL" clId="{E745FD6E-D84F-CF4F-B69F-5B242FCDA391}" dt="2020-11-17T21:47:12.787" v="520" actId="164"/>
          <ac:spMkLst>
            <pc:docMk/>
            <pc:sldMk cId="1819074885" sldId="261"/>
            <ac:spMk id="2" creationId="{ED8A3E88-207C-4B4D-A8D7-DABEEA2CCE31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3" creationId="{D40344D8-B268-C241-80E8-D21455926926}"/>
          </ac:spMkLst>
        </pc:spChg>
        <pc:spChg chg="del">
          <ac:chgData name="Verkhovodova, Polina A." userId="f28b5bea-5346-4053-83d8-e3dddd118934" providerId="ADAL" clId="{E745FD6E-D84F-CF4F-B69F-5B242FCDA391}" dt="2020-11-17T21:45:08.909" v="492" actId="478"/>
          <ac:spMkLst>
            <pc:docMk/>
            <pc:sldMk cId="1819074885" sldId="261"/>
            <ac:spMk id="4" creationId="{F8E9A212-18EF-FB45-BA6E-72653EDA5BE8}"/>
          </ac:spMkLst>
        </pc:spChg>
        <pc:spChg chg="add del mod">
          <ac:chgData name="Verkhovodova, Polina A." userId="f28b5bea-5346-4053-83d8-e3dddd118934" providerId="ADAL" clId="{E745FD6E-D84F-CF4F-B69F-5B242FCDA391}" dt="2020-11-17T22:02:48.463" v="703" actId="1076"/>
          <ac:spMkLst>
            <pc:docMk/>
            <pc:sldMk cId="1819074885" sldId="261"/>
            <ac:spMk id="7" creationId="{34E8CBE4-238A-F640-B68B-9AFF539F98A1}"/>
          </ac:spMkLst>
        </pc:spChg>
        <pc:spChg chg="mod">
          <ac:chgData name="Verkhovodova, Polina A." userId="f28b5bea-5346-4053-83d8-e3dddd118934" providerId="ADAL" clId="{E745FD6E-D84F-CF4F-B69F-5B242FCDA391}" dt="2020-11-17T21:47:12.787" v="520" actId="164"/>
          <ac:spMkLst>
            <pc:docMk/>
            <pc:sldMk cId="1819074885" sldId="261"/>
            <ac:spMk id="16" creationId="{5579DC94-4D00-B348-B0D7-CB581592E382}"/>
          </ac:spMkLst>
        </pc:spChg>
        <pc:spChg chg="del mod">
          <ac:chgData name="Verkhovodova, Polina A." userId="f28b5bea-5346-4053-83d8-e3dddd118934" providerId="ADAL" clId="{E745FD6E-D84F-CF4F-B69F-5B242FCDA391}" dt="2020-11-17T21:45:58.094" v="506" actId="478"/>
          <ac:spMkLst>
            <pc:docMk/>
            <pc:sldMk cId="1819074885" sldId="261"/>
            <ac:spMk id="19" creationId="{DA26937A-A63E-E844-95F6-23CD2B137751}"/>
          </ac:spMkLst>
        </pc:spChg>
        <pc:spChg chg="del mod">
          <ac:chgData name="Verkhovodova, Polina A." userId="f28b5bea-5346-4053-83d8-e3dddd118934" providerId="ADAL" clId="{E745FD6E-D84F-CF4F-B69F-5B242FCDA391}" dt="2020-11-17T21:45:58.094" v="506" actId="478"/>
          <ac:spMkLst>
            <pc:docMk/>
            <pc:sldMk cId="1819074885" sldId="261"/>
            <ac:spMk id="22" creationId="{7F1CEE21-23D1-B54D-ABB5-655BA58AA1C7}"/>
          </ac:spMkLst>
        </pc:spChg>
        <pc:spChg chg="del mod">
          <ac:chgData name="Verkhovodova, Polina A." userId="f28b5bea-5346-4053-83d8-e3dddd118934" providerId="ADAL" clId="{E745FD6E-D84F-CF4F-B69F-5B242FCDA391}" dt="2020-11-17T21:45:58.094" v="506" actId="478"/>
          <ac:spMkLst>
            <pc:docMk/>
            <pc:sldMk cId="1819074885" sldId="261"/>
            <ac:spMk id="23" creationId="{027F528B-E045-CE49-99B7-562E6C9B874F}"/>
          </ac:spMkLst>
        </pc:spChg>
        <pc:spChg chg="del">
          <ac:chgData name="Verkhovodova, Polina A." userId="f28b5bea-5346-4053-83d8-e3dddd118934" providerId="ADAL" clId="{E745FD6E-D84F-CF4F-B69F-5B242FCDA391}" dt="2020-11-17T21:45:08.909" v="492" actId="478"/>
          <ac:spMkLst>
            <pc:docMk/>
            <pc:sldMk cId="1819074885" sldId="261"/>
            <ac:spMk id="25" creationId="{71907231-EA9E-5244-835B-3734F3A5DF87}"/>
          </ac:spMkLst>
        </pc:spChg>
        <pc:spChg chg="del">
          <ac:chgData name="Verkhovodova, Polina A." userId="f28b5bea-5346-4053-83d8-e3dddd118934" providerId="ADAL" clId="{E745FD6E-D84F-CF4F-B69F-5B242FCDA391}" dt="2020-11-17T21:45:08.909" v="492" actId="478"/>
          <ac:spMkLst>
            <pc:docMk/>
            <pc:sldMk cId="1819074885" sldId="261"/>
            <ac:spMk id="26" creationId="{954C2AD1-94E8-7B40-8270-A5C92D30C5C5}"/>
          </ac:spMkLst>
        </pc:spChg>
        <pc:spChg chg="del">
          <ac:chgData name="Verkhovodova, Polina A." userId="f28b5bea-5346-4053-83d8-e3dddd118934" providerId="ADAL" clId="{E745FD6E-D84F-CF4F-B69F-5B242FCDA391}" dt="2020-11-17T21:45:08.909" v="492" actId="478"/>
          <ac:spMkLst>
            <pc:docMk/>
            <pc:sldMk cId="1819074885" sldId="261"/>
            <ac:spMk id="27" creationId="{1DB9224A-3DCE-5A47-B9C6-10D8B1FA0F34}"/>
          </ac:spMkLst>
        </pc:spChg>
        <pc:spChg chg="del">
          <ac:chgData name="Verkhovodova, Polina A." userId="f28b5bea-5346-4053-83d8-e3dddd118934" providerId="ADAL" clId="{E745FD6E-D84F-CF4F-B69F-5B242FCDA391}" dt="2020-11-17T21:45:08.909" v="492" actId="478"/>
          <ac:spMkLst>
            <pc:docMk/>
            <pc:sldMk cId="1819074885" sldId="261"/>
            <ac:spMk id="28" creationId="{EA2BF7F7-7484-184E-ACC7-1A609BC3B83D}"/>
          </ac:spMkLst>
        </pc:spChg>
        <pc:spChg chg="del">
          <ac:chgData name="Verkhovodova, Polina A." userId="f28b5bea-5346-4053-83d8-e3dddd118934" providerId="ADAL" clId="{E745FD6E-D84F-CF4F-B69F-5B242FCDA391}" dt="2020-11-17T21:45:08.909" v="492" actId="478"/>
          <ac:spMkLst>
            <pc:docMk/>
            <pc:sldMk cId="1819074885" sldId="261"/>
            <ac:spMk id="30" creationId="{D5BC4F65-6ADE-F946-9320-55D78D0D7A0C}"/>
          </ac:spMkLst>
        </pc:spChg>
        <pc:spChg chg="del">
          <ac:chgData name="Verkhovodova, Polina A." userId="f28b5bea-5346-4053-83d8-e3dddd118934" providerId="ADAL" clId="{E745FD6E-D84F-CF4F-B69F-5B242FCDA391}" dt="2020-11-17T21:45:58.094" v="506" actId="478"/>
          <ac:spMkLst>
            <pc:docMk/>
            <pc:sldMk cId="1819074885" sldId="261"/>
            <ac:spMk id="33" creationId="{B2DB5140-1CDB-F74E-A036-4EAA0BA1FA26}"/>
          </ac:spMkLst>
        </pc:spChg>
        <pc:spChg chg="del">
          <ac:chgData name="Verkhovodova, Polina A." userId="f28b5bea-5346-4053-83d8-e3dddd118934" providerId="ADAL" clId="{E745FD6E-D84F-CF4F-B69F-5B242FCDA391}" dt="2020-11-17T21:45:08.909" v="492" actId="478"/>
          <ac:spMkLst>
            <pc:docMk/>
            <pc:sldMk cId="1819074885" sldId="261"/>
            <ac:spMk id="35" creationId="{FAAD61B6-A796-B447-827E-D951DD6E6688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36" creationId="{54A84453-2E7C-F449-8391-619FE07B9AFA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37" creationId="{9C6ED8EE-DCD8-A84D-A032-EDB680EFC624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38" creationId="{994D579C-BD9A-C647-9910-62BC9BE26EE3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39" creationId="{7EC10AAF-4ECB-F04A-8E6E-FFFE5661927E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40" creationId="{9B242CB8-F07C-3F42-8F09-A2232661B199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41" creationId="{6A615478-1E80-7648-8C96-C7D9A895724F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42" creationId="{0BE5391E-5B08-1E4B-9399-89EC6D7A0865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43" creationId="{69BE5BB6-A450-1642-BACD-56F1268D3696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44" creationId="{18BE4D79-F04B-8B4C-A169-63A180D718C5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45" creationId="{CD515B86-32A5-2E43-A706-5E1499E69A7A}"/>
          </ac:spMkLst>
        </pc:spChg>
        <pc:spChg chg="del">
          <ac:chgData name="Verkhovodova, Polina A." userId="f28b5bea-5346-4053-83d8-e3dddd118934" providerId="ADAL" clId="{E745FD6E-D84F-CF4F-B69F-5B242FCDA391}" dt="2020-11-17T21:45:11.974" v="493" actId="478"/>
          <ac:spMkLst>
            <pc:docMk/>
            <pc:sldMk cId="1819074885" sldId="261"/>
            <ac:spMk id="46" creationId="{9384CF04-73B8-364C-BD62-36482D02CED3}"/>
          </ac:spMkLst>
        </pc:spChg>
        <pc:spChg chg="add mod">
          <ac:chgData name="Verkhovodova, Polina A." userId="f28b5bea-5346-4053-83d8-e3dddd118934" providerId="ADAL" clId="{E745FD6E-D84F-CF4F-B69F-5B242FCDA391}" dt="2020-11-17T21:47:12.787" v="520" actId="164"/>
          <ac:spMkLst>
            <pc:docMk/>
            <pc:sldMk cId="1819074885" sldId="261"/>
            <ac:spMk id="47" creationId="{1D426C2D-1636-A04B-85B5-128C0D46D6A3}"/>
          </ac:spMkLst>
        </pc:spChg>
        <pc:spChg chg="add mod">
          <ac:chgData name="Verkhovodova, Polina A." userId="f28b5bea-5346-4053-83d8-e3dddd118934" providerId="ADAL" clId="{E745FD6E-D84F-CF4F-B69F-5B242FCDA391}" dt="2020-11-17T21:47:12.787" v="520" actId="164"/>
          <ac:spMkLst>
            <pc:docMk/>
            <pc:sldMk cId="1819074885" sldId="261"/>
            <ac:spMk id="48" creationId="{33F067FB-843B-954D-874D-C7195FF83469}"/>
          </ac:spMkLst>
        </pc:spChg>
        <pc:spChg chg="del mod">
          <ac:chgData name="Verkhovodova, Polina A." userId="f28b5bea-5346-4053-83d8-e3dddd118934" providerId="ADAL" clId="{E745FD6E-D84F-CF4F-B69F-5B242FCDA391}" dt="2020-11-17T21:45:58.094" v="506" actId="478"/>
          <ac:spMkLst>
            <pc:docMk/>
            <pc:sldMk cId="1819074885" sldId="261"/>
            <ac:spMk id="49" creationId="{BA0D0150-5844-D24A-AE23-1FE5F563BB02}"/>
          </ac:spMkLst>
        </pc:spChg>
        <pc:spChg chg="del">
          <ac:chgData name="Verkhovodova, Polina A." userId="f28b5bea-5346-4053-83d8-e3dddd118934" providerId="ADAL" clId="{E745FD6E-D84F-CF4F-B69F-5B242FCDA391}" dt="2020-11-17T21:45:13.605" v="494" actId="478"/>
          <ac:spMkLst>
            <pc:docMk/>
            <pc:sldMk cId="1819074885" sldId="261"/>
            <ac:spMk id="50" creationId="{A03339F6-5532-B745-8190-9AF1393149BD}"/>
          </ac:spMkLst>
        </pc:spChg>
        <pc:spChg chg="add mod">
          <ac:chgData name="Verkhovodova, Polina A." userId="f28b5bea-5346-4053-83d8-e3dddd118934" providerId="ADAL" clId="{E745FD6E-D84F-CF4F-B69F-5B242FCDA391}" dt="2020-11-17T21:47:12.787" v="520" actId="164"/>
          <ac:spMkLst>
            <pc:docMk/>
            <pc:sldMk cId="1819074885" sldId="261"/>
            <ac:spMk id="51" creationId="{DBC2B0F8-A776-0A4A-A5CA-FC7D8D5AB0BE}"/>
          </ac:spMkLst>
        </pc:spChg>
        <pc:spChg chg="add mod">
          <ac:chgData name="Verkhovodova, Polina A." userId="f28b5bea-5346-4053-83d8-e3dddd118934" providerId="ADAL" clId="{E745FD6E-D84F-CF4F-B69F-5B242FCDA391}" dt="2020-11-17T21:47:12.787" v="520" actId="164"/>
          <ac:spMkLst>
            <pc:docMk/>
            <pc:sldMk cId="1819074885" sldId="261"/>
            <ac:spMk id="52" creationId="{9BBF84FA-8669-4D43-BD40-689EA2334972}"/>
          </ac:spMkLst>
        </pc:spChg>
        <pc:spChg chg="add mod">
          <ac:chgData name="Verkhovodova, Polina A." userId="f28b5bea-5346-4053-83d8-e3dddd118934" providerId="ADAL" clId="{E745FD6E-D84F-CF4F-B69F-5B242FCDA391}" dt="2020-11-17T21:47:12.787" v="520" actId="164"/>
          <ac:spMkLst>
            <pc:docMk/>
            <pc:sldMk cId="1819074885" sldId="261"/>
            <ac:spMk id="53" creationId="{BF63E178-F994-FE4F-8B78-77CDA70BD8D9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54" creationId="{22DD5E87-9F88-7D49-B7DD-DF76100F36C6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55" creationId="{B0161EE3-9BAC-9144-AFCF-1E27782BAF16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56" creationId="{9F170D9E-AF1D-174B-BD0E-B075F4DD3A5E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57" creationId="{3F247691-76A0-774F-9049-C732EAA2BC3D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58" creationId="{0FC7D761-D7C9-C34B-A986-695F5E49D1BB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59" creationId="{5F6BAC81-F5CD-7945-BB14-B1E333AD53FA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0" creationId="{8C41B554-9E72-B14B-94EE-BD21E12B7118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1" creationId="{804EBFA4-6A06-BA46-8054-241DE9FD908C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2" creationId="{5B124755-D0B8-BB46-A7C5-551D92421A04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3" creationId="{188ED86D-014D-A543-8A07-5DDF72A81B0E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4" creationId="{9CEA9B7B-6C17-ED43-8EF0-28FFE94EFB6B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5" creationId="{C0C0DA44-460F-9C46-8091-BBE213C6D8EE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6" creationId="{7D0B6797-EB90-E548-8F07-7131A75B4962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7" creationId="{CCA792B8-5E1E-BF49-91CC-72F043E4DB28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8" creationId="{A2A4E9E4-E210-F448-94A3-D160CFA48FEF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69" creationId="{69226998-EBC0-5A4A-905E-975E0768D099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70" creationId="{D53CB604-7302-9045-8C1E-548CA1DFE89D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71" creationId="{FA5CE9AC-B9B1-F640-8508-EED4584D3D1F}"/>
          </ac:spMkLst>
        </pc:spChg>
        <pc:spChg chg="add mod">
          <ac:chgData name="Verkhovodova, Polina A." userId="f28b5bea-5346-4053-83d8-e3dddd118934" providerId="ADAL" clId="{E745FD6E-D84F-CF4F-B69F-5B242FCDA391}" dt="2020-11-17T22:17:52.243" v="775" actId="164"/>
          <ac:spMkLst>
            <pc:docMk/>
            <pc:sldMk cId="1819074885" sldId="261"/>
            <ac:spMk id="72" creationId="{46B5D550-5494-0846-A60B-D0C342DF89C1}"/>
          </ac:spMkLst>
        </pc:spChg>
        <pc:spChg chg="add mod">
          <ac:chgData name="Verkhovodova, Polina A." userId="f28b5bea-5346-4053-83d8-e3dddd118934" providerId="ADAL" clId="{E745FD6E-D84F-CF4F-B69F-5B242FCDA391}" dt="2020-11-17T22:17:52.243" v="775" actId="164"/>
          <ac:spMkLst>
            <pc:docMk/>
            <pc:sldMk cId="1819074885" sldId="261"/>
            <ac:spMk id="73" creationId="{FF0A5435-136C-6F40-8858-FBF39BE4075C}"/>
          </ac:spMkLst>
        </pc:spChg>
        <pc:spChg chg="add mod">
          <ac:chgData name="Verkhovodova, Polina A." userId="f28b5bea-5346-4053-83d8-e3dddd118934" providerId="ADAL" clId="{E745FD6E-D84F-CF4F-B69F-5B242FCDA391}" dt="2020-11-17T22:17:52.243" v="775" actId="164"/>
          <ac:spMkLst>
            <pc:docMk/>
            <pc:sldMk cId="1819074885" sldId="261"/>
            <ac:spMk id="74" creationId="{1132E3F6-DABA-424A-8702-12681060E379}"/>
          </ac:spMkLst>
        </pc:spChg>
        <pc:spChg chg="add mod">
          <ac:chgData name="Verkhovodova, Polina A." userId="f28b5bea-5346-4053-83d8-e3dddd118934" providerId="ADAL" clId="{E745FD6E-D84F-CF4F-B69F-5B242FCDA391}" dt="2020-11-17T22:17:23.260" v="769" actId="164"/>
          <ac:spMkLst>
            <pc:docMk/>
            <pc:sldMk cId="1819074885" sldId="261"/>
            <ac:spMk id="75" creationId="{6F6E2B86-AF89-AD40-B011-2D1243F7381A}"/>
          </ac:spMkLst>
        </pc:spChg>
        <pc:grpChg chg="add mod">
          <ac:chgData name="Verkhovodova, Polina A." userId="f28b5bea-5346-4053-83d8-e3dddd118934" providerId="ADAL" clId="{E745FD6E-D84F-CF4F-B69F-5B242FCDA391}" dt="2020-11-17T22:17:23.260" v="769" actId="164"/>
          <ac:grpSpMkLst>
            <pc:docMk/>
            <pc:sldMk cId="1819074885" sldId="261"/>
            <ac:grpSpMk id="5" creationId="{00324E92-5B12-454D-9944-34615698DB82}"/>
          </ac:grpSpMkLst>
        </pc:grpChg>
        <pc:grpChg chg="add mod">
          <ac:chgData name="Verkhovodova, Polina A." userId="f28b5bea-5346-4053-83d8-e3dddd118934" providerId="ADAL" clId="{E745FD6E-D84F-CF4F-B69F-5B242FCDA391}" dt="2020-11-17T22:17:32.334" v="770" actId="1076"/>
          <ac:grpSpMkLst>
            <pc:docMk/>
            <pc:sldMk cId="1819074885" sldId="261"/>
            <ac:grpSpMk id="15" creationId="{93087A3A-A0A4-DA48-B299-569B089A0BAF}"/>
          </ac:grpSpMkLst>
        </pc:grpChg>
        <pc:grpChg chg="add mod">
          <ac:chgData name="Verkhovodova, Polina A." userId="f28b5bea-5346-4053-83d8-e3dddd118934" providerId="ADAL" clId="{E745FD6E-D84F-CF4F-B69F-5B242FCDA391}" dt="2020-11-17T22:17:52.243" v="775" actId="164"/>
          <ac:grpSpMkLst>
            <pc:docMk/>
            <pc:sldMk cId="1819074885" sldId="261"/>
            <ac:grpSpMk id="20" creationId="{5FD83590-30CF-4641-81F7-101F9AC961F9}"/>
          </ac:grpSpMkLst>
        </pc:grpChg>
        <pc:grpChg chg="mod">
          <ac:chgData name="Verkhovodova, Polina A." userId="f28b5bea-5346-4053-83d8-e3dddd118934" providerId="ADAL" clId="{E745FD6E-D84F-CF4F-B69F-5B242FCDA391}" dt="2020-11-17T21:52:22.995" v="602" actId="1076"/>
          <ac:grpSpMkLst>
            <pc:docMk/>
            <pc:sldMk cId="1819074885" sldId="261"/>
            <ac:grpSpMk id="32" creationId="{FFE9C64D-6712-4FD4-BF68-E52392A78474}"/>
          </ac:grpSpMkLst>
        </pc:grpChg>
        <pc:graphicFrameChg chg="add del mod modGraphic">
          <ac:chgData name="Verkhovodova, Polina A." userId="f28b5bea-5346-4053-83d8-e3dddd118934" providerId="ADAL" clId="{E745FD6E-D84F-CF4F-B69F-5B242FCDA391}" dt="2020-11-17T22:05:49.984" v="716" actId="478"/>
          <ac:graphicFrameMkLst>
            <pc:docMk/>
            <pc:sldMk cId="1819074885" sldId="261"/>
            <ac:graphicFrameMk id="6" creationId="{5E9CC7C8-594A-194F-B195-2C1A4E0C811D}"/>
          </ac:graphicFrameMkLst>
        </pc:graphicFrameChg>
        <pc:graphicFrameChg chg="add del mod modGraphic">
          <ac:chgData name="Verkhovodova, Polina A." userId="f28b5bea-5346-4053-83d8-e3dddd118934" providerId="ADAL" clId="{E745FD6E-D84F-CF4F-B69F-5B242FCDA391}" dt="2020-11-17T22:05:51.594" v="717" actId="478"/>
          <ac:graphicFrameMkLst>
            <pc:docMk/>
            <pc:sldMk cId="1819074885" sldId="261"/>
            <ac:graphicFrameMk id="8" creationId="{4FA23B19-A923-9242-8BE7-A08BD6D593FA}"/>
          </ac:graphicFrameMkLst>
        </pc:graphicFrameChg>
        <pc:graphicFrameChg chg="add del mod">
          <ac:chgData name="Verkhovodova, Polina A." userId="f28b5bea-5346-4053-83d8-e3dddd118934" providerId="ADAL" clId="{E745FD6E-D84F-CF4F-B69F-5B242FCDA391}" dt="2020-11-17T22:08:53.501" v="720" actId="478"/>
          <ac:graphicFrameMkLst>
            <pc:docMk/>
            <pc:sldMk cId="1819074885" sldId="261"/>
            <ac:graphicFrameMk id="9" creationId="{39E6EB32-6C0A-1641-8EFE-772D816DAB0B}"/>
          </ac:graphicFrameMkLst>
        </pc:graphicFrameChg>
        <pc:graphicFrameChg chg="add mod modGraphic">
          <ac:chgData name="Verkhovodova, Polina A." userId="f28b5bea-5346-4053-83d8-e3dddd118934" providerId="ADAL" clId="{E745FD6E-D84F-CF4F-B69F-5B242FCDA391}" dt="2020-11-17T22:17:52.243" v="775" actId="164"/>
          <ac:graphicFrameMkLst>
            <pc:docMk/>
            <pc:sldMk cId="1819074885" sldId="261"/>
            <ac:graphicFrameMk id="13" creationId="{98A1E004-7B05-CF4C-98C1-B05A77C9EDD6}"/>
          </ac:graphicFrameMkLst>
        </pc:graphicFrameChg>
        <pc:picChg chg="mod">
          <ac:chgData name="Verkhovodova, Polina A." userId="f28b5bea-5346-4053-83d8-e3dddd118934" providerId="ADAL" clId="{E745FD6E-D84F-CF4F-B69F-5B242FCDA391}" dt="2020-11-17T21:52:22.995" v="602" actId="1076"/>
          <ac:picMkLst>
            <pc:docMk/>
            <pc:sldMk cId="1819074885" sldId="261"/>
            <ac:picMk id="14" creationId="{05A17D7D-ADE4-49F0-B2D6-4E7B2ADC2CE8}"/>
          </ac:picMkLst>
        </pc:picChg>
        <pc:picChg chg="mod">
          <ac:chgData name="Verkhovodova, Polina A." userId="f28b5bea-5346-4053-83d8-e3dddd118934" providerId="ADAL" clId="{E745FD6E-D84F-CF4F-B69F-5B242FCDA391}" dt="2020-11-17T21:52:22.995" v="602" actId="1076"/>
          <ac:picMkLst>
            <pc:docMk/>
            <pc:sldMk cId="1819074885" sldId="261"/>
            <ac:picMk id="17" creationId="{19DD8A09-B375-46DA-8327-6BA46D0DCD73}"/>
          </ac:picMkLst>
        </pc:picChg>
        <pc:picChg chg="mod">
          <ac:chgData name="Verkhovodova, Polina A." userId="f28b5bea-5346-4053-83d8-e3dddd118934" providerId="ADAL" clId="{E745FD6E-D84F-CF4F-B69F-5B242FCDA391}" dt="2020-11-17T21:52:22.995" v="602" actId="1076"/>
          <ac:picMkLst>
            <pc:docMk/>
            <pc:sldMk cId="1819074885" sldId="261"/>
            <ac:picMk id="1028" creationId="{79FB0C64-88C6-486D-83BA-C60475321209}"/>
          </ac:picMkLst>
        </pc:picChg>
      </pc:sldChg>
      <pc:sldChg chg="addSp delSp modSp add mod">
        <pc:chgData name="Verkhovodova, Polina A." userId="f28b5bea-5346-4053-83d8-e3dddd118934" providerId="ADAL" clId="{E745FD6E-D84F-CF4F-B69F-5B242FCDA391}" dt="2020-11-18T01:09:10.222" v="1753" actId="1076"/>
        <pc:sldMkLst>
          <pc:docMk/>
          <pc:sldMk cId="3660621457" sldId="262"/>
        </pc:sldMkLst>
        <pc:spChg chg="mod">
          <ac:chgData name="Verkhovodova, Polina A." userId="f28b5bea-5346-4053-83d8-e3dddd118934" providerId="ADAL" clId="{E745FD6E-D84F-CF4F-B69F-5B242FCDA391}" dt="2020-11-18T01:07:57.259" v="1742" actId="20577"/>
          <ac:spMkLst>
            <pc:docMk/>
            <pc:sldMk cId="3660621457" sldId="262"/>
            <ac:spMk id="67" creationId="{CCA792B8-5E1E-BF49-91CC-72F043E4DB28}"/>
          </ac:spMkLst>
        </pc:spChg>
        <pc:spChg chg="mod">
          <ac:chgData name="Verkhovodova, Polina A." userId="f28b5bea-5346-4053-83d8-e3dddd118934" providerId="ADAL" clId="{E745FD6E-D84F-CF4F-B69F-5B242FCDA391}" dt="2020-11-18T01:07:52.988" v="1736" actId="20577"/>
          <ac:spMkLst>
            <pc:docMk/>
            <pc:sldMk cId="3660621457" sldId="262"/>
            <ac:spMk id="68" creationId="{A2A4E9E4-E210-F448-94A3-D160CFA48FEF}"/>
          </ac:spMkLst>
        </pc:spChg>
        <pc:spChg chg="del">
          <ac:chgData name="Verkhovodova, Polina A." userId="f28b5bea-5346-4053-83d8-e3dddd118934" providerId="ADAL" clId="{E745FD6E-D84F-CF4F-B69F-5B242FCDA391}" dt="2020-11-17T22:17:38.990" v="772" actId="478"/>
          <ac:spMkLst>
            <pc:docMk/>
            <pc:sldMk cId="3660621457" sldId="262"/>
            <ac:spMk id="72" creationId="{46B5D550-5494-0846-A60B-D0C342DF89C1}"/>
          </ac:spMkLst>
        </pc:spChg>
        <pc:spChg chg="add mod">
          <ac:chgData name="Verkhovodova, Polina A." userId="f28b5bea-5346-4053-83d8-e3dddd118934" providerId="ADAL" clId="{E745FD6E-D84F-CF4F-B69F-5B242FCDA391}" dt="2020-11-18T01:08:40.094" v="1749" actId="14100"/>
          <ac:spMkLst>
            <pc:docMk/>
            <pc:sldMk cId="3660621457" sldId="262"/>
            <ac:spMk id="72" creationId="{B20D1F79-4593-2A4C-B839-ECFDAF708D7C}"/>
          </ac:spMkLst>
        </pc:spChg>
        <pc:spChg chg="add mod">
          <ac:chgData name="Verkhovodova, Polina A." userId="f28b5bea-5346-4053-83d8-e3dddd118934" providerId="ADAL" clId="{E745FD6E-D84F-CF4F-B69F-5B242FCDA391}" dt="2020-11-18T01:08:49.708" v="1751" actId="14100"/>
          <ac:spMkLst>
            <pc:docMk/>
            <pc:sldMk cId="3660621457" sldId="262"/>
            <ac:spMk id="73" creationId="{457393BA-EE7E-3E40-AAF6-5446524421E0}"/>
          </ac:spMkLst>
        </pc:spChg>
        <pc:spChg chg="del">
          <ac:chgData name="Verkhovodova, Polina A." userId="f28b5bea-5346-4053-83d8-e3dddd118934" providerId="ADAL" clId="{E745FD6E-D84F-CF4F-B69F-5B242FCDA391}" dt="2020-11-17T22:17:41.431" v="773" actId="478"/>
          <ac:spMkLst>
            <pc:docMk/>
            <pc:sldMk cId="3660621457" sldId="262"/>
            <ac:spMk id="73" creationId="{FF0A5435-136C-6F40-8858-FBF39BE4075C}"/>
          </ac:spMkLst>
        </pc:spChg>
        <pc:spChg chg="del">
          <ac:chgData name="Verkhovodova, Polina A." userId="f28b5bea-5346-4053-83d8-e3dddd118934" providerId="ADAL" clId="{E745FD6E-D84F-CF4F-B69F-5B242FCDA391}" dt="2020-11-17T22:17:38.990" v="772" actId="478"/>
          <ac:spMkLst>
            <pc:docMk/>
            <pc:sldMk cId="3660621457" sldId="262"/>
            <ac:spMk id="74" creationId="{1132E3F6-DABA-424A-8702-12681060E379}"/>
          </ac:spMkLst>
        </pc:spChg>
        <pc:spChg chg="add mod">
          <ac:chgData name="Verkhovodova, Polina A." userId="f28b5bea-5346-4053-83d8-e3dddd118934" providerId="ADAL" clId="{E745FD6E-D84F-CF4F-B69F-5B242FCDA391}" dt="2020-11-18T00:49:18.629" v="1312" actId="20577"/>
          <ac:spMkLst>
            <pc:docMk/>
            <pc:sldMk cId="3660621457" sldId="262"/>
            <ac:spMk id="74" creationId="{443F8148-6FC2-8A4B-B88F-8D2ED74E0352}"/>
          </ac:spMkLst>
        </pc:spChg>
        <pc:spChg chg="mod">
          <ac:chgData name="Verkhovodova, Polina A." userId="f28b5bea-5346-4053-83d8-e3dddd118934" providerId="ADAL" clId="{E745FD6E-D84F-CF4F-B69F-5B242FCDA391}" dt="2020-11-18T01:08:31.275" v="1745" actId="20577"/>
          <ac:spMkLst>
            <pc:docMk/>
            <pc:sldMk cId="3660621457" sldId="262"/>
            <ac:spMk id="75" creationId="{6F6E2B86-AF89-AD40-B011-2D1243F7381A}"/>
          </ac:spMkLst>
        </pc:spChg>
        <pc:spChg chg="mod">
          <ac:chgData name="Verkhovodova, Polina A." userId="f28b5bea-5346-4053-83d8-e3dddd118934" providerId="ADAL" clId="{E745FD6E-D84F-CF4F-B69F-5B242FCDA391}" dt="2020-11-17T22:17:55.191" v="776"/>
          <ac:spMkLst>
            <pc:docMk/>
            <pc:sldMk cId="3660621457" sldId="262"/>
            <ac:spMk id="76" creationId="{881AC66D-2147-4144-AD8C-1171BD9EBEB9}"/>
          </ac:spMkLst>
        </pc:spChg>
        <pc:spChg chg="mod">
          <ac:chgData name="Verkhovodova, Polina A." userId="f28b5bea-5346-4053-83d8-e3dddd118934" providerId="ADAL" clId="{E745FD6E-D84F-CF4F-B69F-5B242FCDA391}" dt="2020-11-17T22:17:55.191" v="776"/>
          <ac:spMkLst>
            <pc:docMk/>
            <pc:sldMk cId="3660621457" sldId="262"/>
            <ac:spMk id="77" creationId="{81E7CFC6-081E-384A-92BB-77D7003EFF5B}"/>
          </ac:spMkLst>
        </pc:spChg>
        <pc:spChg chg="mod">
          <ac:chgData name="Verkhovodova, Polina A." userId="f28b5bea-5346-4053-83d8-e3dddd118934" providerId="ADAL" clId="{E745FD6E-D84F-CF4F-B69F-5B242FCDA391}" dt="2020-11-17T22:17:55.191" v="776"/>
          <ac:spMkLst>
            <pc:docMk/>
            <pc:sldMk cId="3660621457" sldId="262"/>
            <ac:spMk id="78" creationId="{00A4BF69-C3A9-4D46-A74D-35E0CC201529}"/>
          </ac:spMkLst>
        </pc:spChg>
        <pc:spChg chg="add mod">
          <ac:chgData name="Verkhovodova, Polina A." userId="f28b5bea-5346-4053-83d8-e3dddd118934" providerId="ADAL" clId="{E745FD6E-D84F-CF4F-B69F-5B242FCDA391}" dt="2020-11-18T01:08:53.028" v="1752" actId="1076"/>
          <ac:spMkLst>
            <pc:docMk/>
            <pc:sldMk cId="3660621457" sldId="262"/>
            <ac:spMk id="79" creationId="{246C6F51-93A0-1F46-BC71-C80BE9FAC907}"/>
          </ac:spMkLst>
        </pc:spChg>
        <pc:spChg chg="add mod">
          <ac:chgData name="Verkhovodova, Polina A." userId="f28b5bea-5346-4053-83d8-e3dddd118934" providerId="ADAL" clId="{E745FD6E-D84F-CF4F-B69F-5B242FCDA391}" dt="2020-11-18T00:50:06.861" v="1348" actId="1076"/>
          <ac:spMkLst>
            <pc:docMk/>
            <pc:sldMk cId="3660621457" sldId="262"/>
            <ac:spMk id="80" creationId="{29249145-5979-3546-926C-6F152B1E8ABA}"/>
          </ac:spMkLst>
        </pc:spChg>
        <pc:grpChg chg="mod">
          <ac:chgData name="Verkhovodova, Polina A." userId="f28b5bea-5346-4053-83d8-e3dddd118934" providerId="ADAL" clId="{E745FD6E-D84F-CF4F-B69F-5B242FCDA391}" dt="2020-11-18T01:09:10.222" v="1753" actId="1076"/>
          <ac:grpSpMkLst>
            <pc:docMk/>
            <pc:sldMk cId="3660621457" sldId="262"/>
            <ac:grpSpMk id="15" creationId="{93087A3A-A0A4-DA48-B299-569B089A0BAF}"/>
          </ac:grpSpMkLst>
        </pc:grpChg>
        <pc:grpChg chg="add mod">
          <ac:chgData name="Verkhovodova, Polina A." userId="f28b5bea-5346-4053-83d8-e3dddd118934" providerId="ADAL" clId="{E745FD6E-D84F-CF4F-B69F-5B242FCDA391}" dt="2020-11-17T22:18:00.890" v="777" actId="1076"/>
          <ac:grpSpMkLst>
            <pc:docMk/>
            <pc:sldMk cId="3660621457" sldId="262"/>
            <ac:grpSpMk id="49" creationId="{90286624-729E-4941-A15E-724E87458EA2}"/>
          </ac:grpSpMkLst>
        </pc:grpChg>
        <pc:graphicFrameChg chg="del">
          <ac:chgData name="Verkhovodova, Polina A." userId="f28b5bea-5346-4053-83d8-e3dddd118934" providerId="ADAL" clId="{E745FD6E-D84F-CF4F-B69F-5B242FCDA391}" dt="2020-11-17T22:17:38.990" v="772" actId="478"/>
          <ac:graphicFrameMkLst>
            <pc:docMk/>
            <pc:sldMk cId="3660621457" sldId="262"/>
            <ac:graphicFrameMk id="13" creationId="{98A1E004-7B05-CF4C-98C1-B05A77C9EDD6}"/>
          </ac:graphicFrameMkLst>
        </pc:graphicFrameChg>
        <pc:graphicFrameChg chg="mod">
          <ac:chgData name="Verkhovodova, Polina A." userId="f28b5bea-5346-4053-83d8-e3dddd118934" providerId="ADAL" clId="{E745FD6E-D84F-CF4F-B69F-5B242FCDA391}" dt="2020-11-17T22:17:55.191" v="776"/>
          <ac:graphicFrameMkLst>
            <pc:docMk/>
            <pc:sldMk cId="3660621457" sldId="262"/>
            <ac:graphicFrameMk id="50" creationId="{3A1B6E38-E588-994A-A13C-15C63BD9321A}"/>
          </ac:graphicFrameMkLst>
        </pc:graphicFrameChg>
      </pc:sldChg>
      <pc:sldChg chg="addSp delSp modSp add mod">
        <pc:chgData name="Verkhovodova, Polina A." userId="f28b5bea-5346-4053-83d8-e3dddd118934" providerId="ADAL" clId="{E745FD6E-D84F-CF4F-B69F-5B242FCDA391}" dt="2020-11-18T00:54:17.359" v="1705" actId="1076"/>
        <pc:sldMkLst>
          <pc:docMk/>
          <pc:sldMk cId="2358427434" sldId="263"/>
        </pc:sldMkLst>
        <pc:spChg chg="add mod">
          <ac:chgData name="Verkhovodova, Polina A." userId="f28b5bea-5346-4053-83d8-e3dddd118934" providerId="ADAL" clId="{E745FD6E-D84F-CF4F-B69F-5B242FCDA391}" dt="2020-11-17T22:48:36.930" v="1244" actId="20577"/>
          <ac:spMkLst>
            <pc:docMk/>
            <pc:sldMk cId="2358427434" sldId="263"/>
            <ac:spMk id="2" creationId="{AE93013F-E26F-5C4B-B71D-7DA3F8C43159}"/>
          </ac:spMkLst>
        </pc:spChg>
        <pc:spChg chg="add mod">
          <ac:chgData name="Verkhovodova, Polina A." userId="f28b5bea-5346-4053-83d8-e3dddd118934" providerId="ADAL" clId="{E745FD6E-D84F-CF4F-B69F-5B242FCDA391}" dt="2020-11-18T00:54:17.359" v="1705" actId="1076"/>
          <ac:spMkLst>
            <pc:docMk/>
            <pc:sldMk cId="2358427434" sldId="263"/>
            <ac:spMk id="15" creationId="{622270B1-558F-0E4A-8983-5489FF0607FE}"/>
          </ac:spMkLst>
        </pc:spChg>
        <pc:spChg chg="mod">
          <ac:chgData name="Verkhovodova, Polina A." userId="f28b5bea-5346-4053-83d8-e3dddd118934" providerId="ADAL" clId="{E745FD6E-D84F-CF4F-B69F-5B242FCDA391}" dt="2020-11-17T22:41:27.576" v="806" actId="20577"/>
          <ac:spMkLst>
            <pc:docMk/>
            <pc:sldMk cId="2358427434" sldId="263"/>
            <ac:spMk id="18" creationId="{148E9B72-5C4D-491E-921B-1ACD309A346B}"/>
          </ac:spMkLst>
        </pc:spChg>
        <pc:spChg chg="del mod">
          <ac:chgData name="Verkhovodova, Polina A." userId="f28b5bea-5346-4053-83d8-e3dddd118934" providerId="ADAL" clId="{E745FD6E-D84F-CF4F-B69F-5B242FCDA391}" dt="2020-11-17T22:48:41.244" v="1245" actId="478"/>
          <ac:spMkLst>
            <pc:docMk/>
            <pc:sldMk cId="2358427434" sldId="263"/>
            <ac:spMk id="30" creationId="{D0E13B03-FD13-49C6-82CE-F875BE9F1E84}"/>
          </ac:spMkLst>
        </pc:spChg>
      </pc:sldChg>
      <pc:sldChg chg="addSp modSp add mod">
        <pc:chgData name="Verkhovodova, Polina A." userId="f28b5bea-5346-4053-83d8-e3dddd118934" providerId="ADAL" clId="{E745FD6E-D84F-CF4F-B69F-5B242FCDA391}" dt="2020-11-18T00:54:22.575" v="1707" actId="1076"/>
        <pc:sldMkLst>
          <pc:docMk/>
          <pc:sldMk cId="4074143469" sldId="264"/>
        </pc:sldMkLst>
        <pc:spChg chg="mod">
          <ac:chgData name="Verkhovodova, Polina A." userId="f28b5bea-5346-4053-83d8-e3dddd118934" providerId="ADAL" clId="{E745FD6E-D84F-CF4F-B69F-5B242FCDA391}" dt="2020-11-18T00:54:10.333" v="1703" actId="20577"/>
          <ac:spMkLst>
            <pc:docMk/>
            <pc:sldMk cId="4074143469" sldId="264"/>
            <ac:spMk id="2" creationId="{AE93013F-E26F-5C4B-B71D-7DA3F8C43159}"/>
          </ac:spMkLst>
        </pc:spChg>
        <pc:spChg chg="add mod">
          <ac:chgData name="Verkhovodova, Polina A." userId="f28b5bea-5346-4053-83d8-e3dddd118934" providerId="ADAL" clId="{E745FD6E-D84F-CF4F-B69F-5B242FCDA391}" dt="2020-11-18T00:54:22.575" v="1707" actId="1076"/>
          <ac:spMkLst>
            <pc:docMk/>
            <pc:sldMk cId="4074143469" sldId="264"/>
            <ac:spMk id="15" creationId="{D8F4ED2B-6F8F-6446-8CB1-B022A38F2F3C}"/>
          </ac:spMkLst>
        </pc:spChg>
      </pc:sldChg>
      <pc:sldChg chg="add">
        <pc:chgData name="Verkhovodova, Polina A." userId="f28b5bea-5346-4053-83d8-e3dddd118934" providerId="ADAL" clId="{E745FD6E-D84F-CF4F-B69F-5B242FCDA391}" dt="2020-11-18T00:56:37.726" v="1708"/>
        <pc:sldMkLst>
          <pc:docMk/>
          <pc:sldMk cId="314883025" sldId="265"/>
        </pc:sldMkLst>
      </pc:sldChg>
      <pc:sldChg chg="add">
        <pc:chgData name="Verkhovodova, Polina A." userId="f28b5bea-5346-4053-83d8-e3dddd118934" providerId="ADAL" clId="{E745FD6E-D84F-CF4F-B69F-5B242FCDA391}" dt="2020-11-18T00:56:37.726" v="1708"/>
        <pc:sldMkLst>
          <pc:docMk/>
          <pc:sldMk cId="3712537699" sldId="266"/>
        </pc:sldMkLst>
      </pc:sldChg>
      <pc:sldChg chg="add">
        <pc:chgData name="Verkhovodova, Polina A." userId="f28b5bea-5346-4053-83d8-e3dddd118934" providerId="ADAL" clId="{E745FD6E-D84F-CF4F-B69F-5B242FCDA391}" dt="2020-11-18T00:56:37.726" v="1708"/>
        <pc:sldMkLst>
          <pc:docMk/>
          <pc:sldMk cId="4280906819" sldId="267"/>
        </pc:sldMkLst>
      </pc:sldChg>
      <pc:sldChg chg="add">
        <pc:chgData name="Verkhovodova, Polina A." userId="f28b5bea-5346-4053-83d8-e3dddd118934" providerId="ADAL" clId="{E745FD6E-D84F-CF4F-B69F-5B242FCDA391}" dt="2020-11-18T00:56:37.726" v="1708"/>
        <pc:sldMkLst>
          <pc:docMk/>
          <pc:sldMk cId="1457997681" sldId="268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2453" y="1449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2453" y="1449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2453" y="1449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2453" y="1449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2453" y="1449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7677" y="383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2453" y="1449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6.xml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7/06/relationships/model3d" Target="../media/model3d1.glb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[CHAPTER]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[TOPIC]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90170" y="1992030"/>
            <a:ext cx="44815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Header 1</a:t>
            </a:r>
          </a:p>
          <a:p>
            <a:r>
              <a:rPr lang="en-US" sz="4000" dirty="0">
                <a:latin typeface="Avenir Next LT Pro" panose="020B0504020202020204" pitchFamily="34" charset="0"/>
              </a:rPr>
              <a:t>Header 2</a:t>
            </a:r>
          </a:p>
          <a:p>
            <a:r>
              <a:rPr lang="en-US" sz="2800" dirty="0">
                <a:latin typeface="Avenir Next LT Pro" panose="020B0504020202020204" pitchFamily="34" charset="0"/>
              </a:rPr>
              <a:t>Header 3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Body</a:t>
            </a:r>
            <a:r>
              <a:rPr lang="en-US" sz="2000" dirty="0"/>
              <a:t>  </a:t>
            </a:r>
          </a:p>
          <a:p>
            <a:r>
              <a:rPr lang="en-US" sz="1600" i="1" dirty="0">
                <a:latin typeface="Avenir Next LT Pro Light" panose="020B0304020202020204" pitchFamily="34" charset="0"/>
              </a:rPr>
              <a:t>Note</a:t>
            </a:r>
            <a:r>
              <a:rPr lang="en-US" sz="2000" dirty="0">
                <a:latin typeface="Avenir Next LT Pro Light" panose="020B0304020202020204" pitchFamily="34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MATERIAL SELECTION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10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EB2216-47AE-1A47-A0CF-82394748EA04}"/>
              </a:ext>
            </a:extLst>
          </p:cNvPr>
          <p:cNvGraphicFramePr>
            <a:graphicFrameLocks noGrp="1"/>
          </p:cNvGraphicFramePr>
          <p:nvPr/>
        </p:nvGraphicFramePr>
        <p:xfrm>
          <a:off x="1435927" y="1384181"/>
          <a:ext cx="9221761" cy="4608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194">
                  <a:extLst>
                    <a:ext uri="{9D8B030D-6E8A-4147-A177-3AD203B41FA5}">
                      <a16:colId xmlns:a16="http://schemas.microsoft.com/office/drawing/2014/main" val="767476881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1021026839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2377639464"/>
                    </a:ext>
                  </a:extLst>
                </a:gridCol>
                <a:gridCol w="1767016">
                  <a:extLst>
                    <a:ext uri="{9D8B030D-6E8A-4147-A177-3AD203B41FA5}">
                      <a16:colId xmlns:a16="http://schemas.microsoft.com/office/drawing/2014/main" val="19029762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3886348285"/>
                    </a:ext>
                  </a:extLst>
                </a:gridCol>
              </a:tblGrid>
              <a:tr h="475626">
                <a:tc>
                  <a:txBody>
                    <a:bodyPr/>
                    <a:lstStyle/>
                    <a:p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Alumina Ceramic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Beta-cloth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Kapton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6854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3.9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8.0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2.71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-3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 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2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1.41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9578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Tensile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260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482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3,450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230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79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Flexural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379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290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13.4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120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75284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Compressive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2,600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170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758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172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82717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Coefficient of Thermal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8.6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10.3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7673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9.1 (at 1 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5.42 (at MHz)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520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16.7 (kV/mm)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217 (kV/mm)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98978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Temperature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-273.15 – 1,750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-252 – 871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-73 – 260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-267 – 398 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81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57929C-4D7D-5A40-837E-8E7166A5F791}"/>
              </a:ext>
            </a:extLst>
          </p:cNvPr>
          <p:cNvSpPr txBox="1"/>
          <p:nvPr/>
        </p:nvSpPr>
        <p:spPr>
          <a:xfrm>
            <a:off x="905164" y="6084598"/>
            <a:ext cx="92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" panose="020B0504020202020204" pitchFamily="34" charset="77"/>
              </a:rPr>
              <a:t>Note: we will also put LOTUS coating on the top layer of the alumina sheet and use </a:t>
            </a:r>
            <a:r>
              <a:rPr lang="en-US" sz="1600" i="1" dirty="0" err="1">
                <a:latin typeface="Avenir Next LT Pro" panose="020B0504020202020204" pitchFamily="34" charset="77"/>
              </a:rPr>
              <a:t>Cicoil</a:t>
            </a:r>
            <a:r>
              <a:rPr lang="en-US" sz="1600" i="1" dirty="0">
                <a:latin typeface="Avenir Next LT Pro" panose="020B0504020202020204" pitchFamily="34" charset="77"/>
              </a:rPr>
              <a:t> wires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C6C782A3-29A9-9147-B16D-6E3DEFC9444F}"/>
              </a:ext>
            </a:extLst>
          </p:cNvPr>
          <p:cNvSpPr/>
          <p:nvPr/>
        </p:nvSpPr>
        <p:spPr>
          <a:xfrm>
            <a:off x="10879761" y="3372020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A431B62C-6575-4942-8A94-5B468D4089A3}"/>
              </a:ext>
            </a:extLst>
          </p:cNvPr>
          <p:cNvSpPr/>
          <p:nvPr/>
        </p:nvSpPr>
        <p:spPr>
          <a:xfrm>
            <a:off x="10879760" y="2865392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E8E1E0B-437E-A84F-B9CB-BBF8C912D663}"/>
              </a:ext>
            </a:extLst>
          </p:cNvPr>
          <p:cNvSpPr/>
          <p:nvPr/>
        </p:nvSpPr>
        <p:spPr>
          <a:xfrm>
            <a:off x="10879759" y="2358764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MANUFACTURING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MECHANICAL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93013F-E26F-5C4B-B71D-7DA3F8C43159}"/>
              </a:ext>
            </a:extLst>
          </p:cNvPr>
          <p:cNvSpPr txBox="1"/>
          <p:nvPr/>
        </p:nvSpPr>
        <p:spPr>
          <a:xfrm>
            <a:off x="527558" y="1580443"/>
            <a:ext cx="62006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Top Plate: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3-axis CNC milling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Bottom Plate: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3-axis CNC milling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Electronics Box: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Tungsten inert gas welding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3-axis CNC milling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Design considerations: 0.5 mm tolerance, large external and internal fillets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r>
              <a:rPr lang="en-US" dirty="0">
                <a:latin typeface="Avenir Next LT Pro" panose="020B0504020202020204" pitchFamily="34" charset="0"/>
              </a:rPr>
              <a:t>Will outsource machining.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2270B1-558F-0E4A-8983-5489FF0607FE}"/>
              </a:ext>
            </a:extLst>
          </p:cNvPr>
          <p:cNvSpPr/>
          <p:nvPr/>
        </p:nvSpPr>
        <p:spPr>
          <a:xfrm>
            <a:off x="7194493" y="1957553"/>
            <a:ext cx="3815255" cy="294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2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DESIGN OVERVIEW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MECHANICAL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2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7285260" y="1714496"/>
            <a:ext cx="44815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Objectives: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Strong enough to sustain 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Easy to transport and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Large enough size to comfortably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Optimized for weight and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Electronics are secured and protected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Cost-effective solution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Protected from the harsh lunar environment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Use for 15-30 years. </a:t>
            </a:r>
            <a:endParaRPr lang="en-US" sz="2000" dirty="0">
              <a:latin typeface="Avenir Next LT Pro Light" panose="020B0304020202020204" pitchFamily="34" charset="0"/>
            </a:endParaRPr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8950DE-92C9-0A47-BAD2-42E346972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8" y="2164519"/>
            <a:ext cx="6438744" cy="31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07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DESIGN OVERVIEW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MECHANICAL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9E3EA9-45A2-4B4E-8253-5703247C8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42922"/>
              </p:ext>
            </p:extLst>
          </p:nvPr>
        </p:nvGraphicFramePr>
        <p:xfrm>
          <a:off x="5957456" y="1487494"/>
          <a:ext cx="5758016" cy="450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4">
                  <a:extLst>
                    <a:ext uri="{9D8B030D-6E8A-4147-A177-3AD203B41FA5}">
                      <a16:colId xmlns:a16="http://schemas.microsoft.com/office/drawing/2014/main" val="28469079"/>
                    </a:ext>
                  </a:extLst>
                </a:gridCol>
                <a:gridCol w="1124607">
                  <a:extLst>
                    <a:ext uri="{9D8B030D-6E8A-4147-A177-3AD203B41FA5}">
                      <a16:colId xmlns:a16="http://schemas.microsoft.com/office/drawing/2014/main" val="2844881408"/>
                    </a:ext>
                  </a:extLst>
                </a:gridCol>
                <a:gridCol w="1531361">
                  <a:extLst>
                    <a:ext uri="{9D8B030D-6E8A-4147-A177-3AD203B41FA5}">
                      <a16:colId xmlns:a16="http://schemas.microsoft.com/office/drawing/2014/main" val="2048146144"/>
                    </a:ext>
                  </a:extLst>
                </a:gridCol>
                <a:gridCol w="1439504">
                  <a:extLst>
                    <a:ext uri="{9D8B030D-6E8A-4147-A177-3AD203B41FA5}">
                      <a16:colId xmlns:a16="http://schemas.microsoft.com/office/drawing/2014/main" val="3058389920"/>
                    </a:ext>
                  </a:extLst>
                </a:gridCol>
              </a:tblGrid>
              <a:tr h="636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Panel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Fold Accordion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654460"/>
                  </a:ext>
                </a:extLst>
              </a:tr>
              <a:tr h="6282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with 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5283"/>
                  </a:ext>
                </a:extLst>
              </a:tr>
              <a:tr h="621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Robustness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27412"/>
                  </a:ext>
                </a:extLst>
              </a:tr>
              <a:tr h="621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and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6460"/>
                  </a:ext>
                </a:extLst>
              </a:tr>
              <a:tr h="621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Storage, transportation,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61079"/>
                  </a:ext>
                </a:extLst>
              </a:tr>
              <a:tr h="621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Life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18984"/>
                  </a:ext>
                </a:extLst>
              </a:tr>
              <a:tr h="621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151395"/>
                  </a:ext>
                </a:extLst>
              </a:tr>
            </a:tbl>
          </a:graphicData>
        </a:graphic>
      </p:graphicFrame>
      <p:pic>
        <p:nvPicPr>
          <p:cNvPr id="16" name="Picture 2">
            <a:extLst>
              <a:ext uri="{FF2B5EF4-FFF2-40B4-BE49-F238E27FC236}">
                <a16:creationId xmlns:a16="http://schemas.microsoft.com/office/drawing/2014/main" id="{9B8076E9-B731-0E45-8341-02C204FB8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3" y="2238703"/>
            <a:ext cx="5340329" cy="264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3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DESIGN OVERVIEW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MECHANICAL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4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18D78F-F85D-3543-9A40-EEB17122E04F}"/>
              </a:ext>
            </a:extLst>
          </p:cNvPr>
          <p:cNvSpPr/>
          <p:nvPr/>
        </p:nvSpPr>
        <p:spPr>
          <a:xfrm>
            <a:off x="1862363" y="1487494"/>
            <a:ext cx="8190186" cy="4098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DESIGN OVERVIEW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MECHANICAL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5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11DA2-0504-BA48-8687-29092D835CAC}"/>
              </a:ext>
            </a:extLst>
          </p:cNvPr>
          <p:cNvSpPr txBox="1"/>
          <p:nvPr/>
        </p:nvSpPr>
        <p:spPr>
          <a:xfrm>
            <a:off x="2333402" y="5201036"/>
            <a:ext cx="203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venir Next LT Pro Light" panose="020B0304020202020204" pitchFamily="34" charset="0"/>
              </a:rPr>
              <a:t>Spikes for security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EBA58CA-E376-6F44-A7A1-EBBC92C0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89" y="1928212"/>
            <a:ext cx="5056466" cy="283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4CF2310-C049-3345-9FD8-F6523E68E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6" y="1767386"/>
            <a:ext cx="4619146" cy="315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27C3FD-D149-184F-833F-DF93A1975B49}"/>
              </a:ext>
            </a:extLst>
          </p:cNvPr>
          <p:cNvSpPr txBox="1"/>
          <p:nvPr/>
        </p:nvSpPr>
        <p:spPr>
          <a:xfrm>
            <a:off x="7329772" y="5173910"/>
            <a:ext cx="141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venir Next LT Pro Light" panose="020B0304020202020204" pitchFamily="34" charset="0"/>
              </a:rPr>
              <a:t>EDS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1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venir Next LT Pro" panose="020B0504020202020204" pitchFamily="34" charset="0"/>
              </a:rPr>
              <a:t>PANEL COMPOSITION</a:t>
            </a:r>
            <a:endParaRPr lang="en-US" sz="2400" b="1" dirty="0">
              <a:latin typeface="Avenir Next LT Pro" panose="020B0504020202020204" pitchFamily="34" charset="0"/>
            </a:endParaRPr>
          </a:p>
          <a:p>
            <a:r>
              <a:rPr lang="en-US" sz="2400" b="1" dirty="0">
                <a:latin typeface="Avenir Next LT Pro" panose="020B0504020202020204" pitchFamily="34" charset="0"/>
              </a:rPr>
              <a:t>MECHANICAL</a:t>
            </a:r>
            <a:endParaRPr lang="en-US" sz="3200" dirty="0">
              <a:latin typeface="Avenir Next LT Pro" panose="020B0504020202020204" pitchFamily="34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6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8CBE4-238A-F640-B68B-9AFF539F98A1}"/>
              </a:ext>
            </a:extLst>
          </p:cNvPr>
          <p:cNvSpPr txBox="1"/>
          <p:nvPr/>
        </p:nvSpPr>
        <p:spPr>
          <a:xfrm>
            <a:off x="8476049" y="477159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087A3A-A0A4-DA48-B299-569B089A0BAF}"/>
              </a:ext>
            </a:extLst>
          </p:cNvPr>
          <p:cNvGrpSpPr/>
          <p:nvPr/>
        </p:nvGrpSpPr>
        <p:grpSpPr>
          <a:xfrm>
            <a:off x="1188109" y="2046485"/>
            <a:ext cx="9717397" cy="2154668"/>
            <a:chOff x="1326282" y="1856087"/>
            <a:chExt cx="9717397" cy="21546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24E92-5B12-454D-9944-34615698DB82}"/>
                </a:ext>
              </a:extLst>
            </p:cNvPr>
            <p:cNvGrpSpPr/>
            <p:nvPr/>
          </p:nvGrpSpPr>
          <p:grpSpPr>
            <a:xfrm>
              <a:off x="3403454" y="1979828"/>
              <a:ext cx="5286707" cy="2028609"/>
              <a:chOff x="3048348" y="3100707"/>
              <a:chExt cx="5286707" cy="202860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8A3E88-207C-4B4D-A8D7-DABEEA2CCE31}"/>
                  </a:ext>
                </a:extLst>
              </p:cNvPr>
              <p:cNvSpPr/>
              <p:nvPr/>
            </p:nvSpPr>
            <p:spPr>
              <a:xfrm>
                <a:off x="3048352" y="4780781"/>
                <a:ext cx="5286703" cy="3485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79DC94-4D00-B348-B0D7-CB581592E382}"/>
                  </a:ext>
                </a:extLst>
              </p:cNvPr>
              <p:cNvSpPr/>
              <p:nvPr/>
            </p:nvSpPr>
            <p:spPr>
              <a:xfrm>
                <a:off x="3048352" y="4447878"/>
                <a:ext cx="5286703" cy="182481"/>
              </a:xfrm>
              <a:prstGeom prst="rect">
                <a:avLst/>
              </a:prstGeom>
              <a:solidFill>
                <a:srgbClr val="183D6E"/>
              </a:solidFill>
              <a:ln>
                <a:solidFill>
                  <a:srgbClr val="183D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426C2D-1636-A04B-85B5-128C0D46D6A3}"/>
                  </a:ext>
                </a:extLst>
              </p:cNvPr>
              <p:cNvSpPr/>
              <p:nvPr/>
            </p:nvSpPr>
            <p:spPr>
              <a:xfrm>
                <a:off x="3048351" y="4158092"/>
                <a:ext cx="5286703" cy="1530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3F067FB-843B-954D-874D-C7195FF83469}"/>
                  </a:ext>
                </a:extLst>
              </p:cNvPr>
              <p:cNvSpPr/>
              <p:nvPr/>
            </p:nvSpPr>
            <p:spPr>
              <a:xfrm>
                <a:off x="3048350" y="3960780"/>
                <a:ext cx="5286703" cy="605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BC2B0F8-A776-0A4A-A5CA-FC7D8D5AB0BE}"/>
                  </a:ext>
                </a:extLst>
              </p:cNvPr>
              <p:cNvSpPr/>
              <p:nvPr/>
            </p:nvSpPr>
            <p:spPr>
              <a:xfrm>
                <a:off x="3048349" y="3639354"/>
                <a:ext cx="5286703" cy="1530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BF84FA-8669-4D43-BD40-689EA2334972}"/>
                  </a:ext>
                </a:extLst>
              </p:cNvPr>
              <p:cNvSpPr/>
              <p:nvPr/>
            </p:nvSpPr>
            <p:spPr>
              <a:xfrm>
                <a:off x="3048349" y="3301680"/>
                <a:ext cx="5286703" cy="182481"/>
              </a:xfrm>
              <a:prstGeom prst="rect">
                <a:avLst/>
              </a:prstGeom>
              <a:solidFill>
                <a:srgbClr val="183D6E"/>
              </a:solidFill>
              <a:ln>
                <a:solidFill>
                  <a:srgbClr val="183D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F63E178-F994-FE4F-8B78-77CDA70BD8D9}"/>
                  </a:ext>
                </a:extLst>
              </p:cNvPr>
              <p:cNvSpPr/>
              <p:nvPr/>
            </p:nvSpPr>
            <p:spPr>
              <a:xfrm>
                <a:off x="3048348" y="3100707"/>
                <a:ext cx="5286703" cy="60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DD5E87-9F88-7D49-B7DD-DF76100F36C6}"/>
                </a:ext>
              </a:extLst>
            </p:cNvPr>
            <p:cNvSpPr txBox="1"/>
            <p:nvPr/>
          </p:nvSpPr>
          <p:spPr>
            <a:xfrm>
              <a:off x="2376634" y="3680280"/>
              <a:ext cx="104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Beta Cloth</a:t>
              </a:r>
              <a:endParaRPr lang="en-US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161EE3-9BAC-9144-AFCF-1E27782BAF16}"/>
                </a:ext>
              </a:extLst>
            </p:cNvPr>
            <p:cNvSpPr txBox="1"/>
            <p:nvPr/>
          </p:nvSpPr>
          <p:spPr>
            <a:xfrm>
              <a:off x="1341950" y="3274535"/>
              <a:ext cx="2100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Alumina Ceramic Sheet</a:t>
              </a:r>
              <a:endParaRPr lang="en-US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170D9E-AF1D-174B-BD0E-B075F4DD3A5E}"/>
                </a:ext>
              </a:extLst>
            </p:cNvPr>
            <p:cNvSpPr txBox="1"/>
            <p:nvPr/>
          </p:nvSpPr>
          <p:spPr>
            <a:xfrm>
              <a:off x="2298664" y="2959838"/>
              <a:ext cx="1120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Kapton film</a:t>
              </a:r>
              <a:endParaRPr lang="en-US" sz="1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247691-76A0-774F-9049-C732EAA2BC3D}"/>
                </a:ext>
              </a:extLst>
            </p:cNvPr>
            <p:cNvSpPr txBox="1"/>
            <p:nvPr/>
          </p:nvSpPr>
          <p:spPr>
            <a:xfrm>
              <a:off x="2322410" y="2442248"/>
              <a:ext cx="1120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Kapton film</a:t>
              </a:r>
              <a:endParaRPr lang="en-US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C7D761-D7C9-C34B-A986-695F5E49D1BB}"/>
                </a:ext>
              </a:extLst>
            </p:cNvPr>
            <p:cNvSpPr txBox="1"/>
            <p:nvPr/>
          </p:nvSpPr>
          <p:spPr>
            <a:xfrm>
              <a:off x="1326282" y="2119959"/>
              <a:ext cx="2100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Alumina Ceramic Sheet</a:t>
              </a:r>
              <a:endParaRPr lang="en-US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6BAC81-F5CD-7945-BB14-B1E333AD53FA}"/>
                </a:ext>
              </a:extLst>
            </p:cNvPr>
            <p:cNvSpPr txBox="1"/>
            <p:nvPr/>
          </p:nvSpPr>
          <p:spPr>
            <a:xfrm>
              <a:off x="2086234" y="1856087"/>
              <a:ext cx="1317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Lotus Coating</a:t>
              </a:r>
              <a:endParaRPr 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41B554-9E72-B14B-94EE-BD21E12B7118}"/>
                </a:ext>
              </a:extLst>
            </p:cNvPr>
            <p:cNvSpPr txBox="1"/>
            <p:nvPr/>
          </p:nvSpPr>
          <p:spPr>
            <a:xfrm>
              <a:off x="2357419" y="2722516"/>
              <a:ext cx="10502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Electrodes</a:t>
              </a:r>
              <a:endParaRPr lang="en-US" sz="1400" dirty="0"/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4EBFA4-6A06-BA46-8054-241DE9FD908C}"/>
                </a:ext>
              </a:extLst>
            </p:cNvPr>
            <p:cNvSpPr/>
            <p:nvPr/>
          </p:nvSpPr>
          <p:spPr>
            <a:xfrm>
              <a:off x="8758112" y="3659902"/>
              <a:ext cx="98386" cy="34842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Brace 61">
              <a:extLst>
                <a:ext uri="{FF2B5EF4-FFF2-40B4-BE49-F238E27FC236}">
                  <a16:creationId xmlns:a16="http://schemas.microsoft.com/office/drawing/2014/main" id="{5B124755-D0B8-BB46-A7C5-551D92421A04}"/>
                </a:ext>
              </a:extLst>
            </p:cNvPr>
            <p:cNvSpPr/>
            <p:nvPr/>
          </p:nvSpPr>
          <p:spPr>
            <a:xfrm>
              <a:off x="8761284" y="3336620"/>
              <a:ext cx="98386" cy="18248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Brace 62">
              <a:extLst>
                <a:ext uri="{FF2B5EF4-FFF2-40B4-BE49-F238E27FC236}">
                  <a16:creationId xmlns:a16="http://schemas.microsoft.com/office/drawing/2014/main" id="{188ED86D-014D-A543-8A07-5DDF72A81B0E}"/>
                </a:ext>
              </a:extLst>
            </p:cNvPr>
            <p:cNvSpPr/>
            <p:nvPr/>
          </p:nvSpPr>
          <p:spPr>
            <a:xfrm>
              <a:off x="8765017" y="2180801"/>
              <a:ext cx="98386" cy="18248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Brace 63">
              <a:extLst>
                <a:ext uri="{FF2B5EF4-FFF2-40B4-BE49-F238E27FC236}">
                  <a16:creationId xmlns:a16="http://schemas.microsoft.com/office/drawing/2014/main" id="{9CEA9B7B-6C17-ED43-8EF0-28FFE94EFB6B}"/>
                </a:ext>
              </a:extLst>
            </p:cNvPr>
            <p:cNvSpPr/>
            <p:nvPr/>
          </p:nvSpPr>
          <p:spPr>
            <a:xfrm>
              <a:off x="8757798" y="3045072"/>
              <a:ext cx="98386" cy="15302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e 64">
              <a:extLst>
                <a:ext uri="{FF2B5EF4-FFF2-40B4-BE49-F238E27FC236}">
                  <a16:creationId xmlns:a16="http://schemas.microsoft.com/office/drawing/2014/main" id="{C0C0DA44-460F-9C46-8091-BBE213C6D8EE}"/>
                </a:ext>
              </a:extLst>
            </p:cNvPr>
            <p:cNvSpPr/>
            <p:nvPr/>
          </p:nvSpPr>
          <p:spPr>
            <a:xfrm>
              <a:off x="8763312" y="2514302"/>
              <a:ext cx="98386" cy="15302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D0B6797-EB90-E548-8F07-7131A75B4962}"/>
                </a:ext>
              </a:extLst>
            </p:cNvPr>
            <p:cNvSpPr txBox="1"/>
            <p:nvPr/>
          </p:nvSpPr>
          <p:spPr>
            <a:xfrm>
              <a:off x="8814210" y="3701745"/>
              <a:ext cx="1015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0.00762 cm</a:t>
              </a:r>
              <a:endParaRPr lang="en-US" sz="12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CA792B8-5E1E-BF49-91CC-72F043E4DB28}"/>
                </a:ext>
              </a:extLst>
            </p:cNvPr>
            <p:cNvSpPr txBox="1"/>
            <p:nvPr/>
          </p:nvSpPr>
          <p:spPr>
            <a:xfrm>
              <a:off x="8814209" y="3292880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0.3175 cm</a:t>
              </a:r>
              <a:endParaRPr lang="en-US" sz="1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2A4E9E4-E210-F448-94A3-D160CFA48FEF}"/>
                </a:ext>
              </a:extLst>
            </p:cNvPr>
            <p:cNvSpPr txBox="1"/>
            <p:nvPr/>
          </p:nvSpPr>
          <p:spPr>
            <a:xfrm>
              <a:off x="8814209" y="2146770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0.3175 cm</a:t>
              </a:r>
              <a:endParaRPr lang="en-US" sz="12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9226998-EBC0-5A4A-905E-975E0768D099}"/>
                </a:ext>
              </a:extLst>
            </p:cNvPr>
            <p:cNvSpPr txBox="1"/>
            <p:nvPr/>
          </p:nvSpPr>
          <p:spPr>
            <a:xfrm>
              <a:off x="8814209" y="2988834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0.005 cm</a:t>
              </a:r>
              <a:endParaRPr lang="en-US" sz="12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3CB604-7302-9045-8C1E-548CA1DFE89D}"/>
                </a:ext>
              </a:extLst>
            </p:cNvPr>
            <p:cNvSpPr txBox="1"/>
            <p:nvPr/>
          </p:nvSpPr>
          <p:spPr>
            <a:xfrm>
              <a:off x="8806991" y="2444768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0.005 cm</a:t>
              </a:r>
              <a:endParaRPr lang="en-US" sz="1200" dirty="0"/>
            </a:p>
          </p:txBody>
        </p:sp>
        <p:sp>
          <p:nvSpPr>
            <p:cNvPr id="71" name="Right Brace 70">
              <a:extLst>
                <a:ext uri="{FF2B5EF4-FFF2-40B4-BE49-F238E27FC236}">
                  <a16:creationId xmlns:a16="http://schemas.microsoft.com/office/drawing/2014/main" id="{FA5CE9AC-B9B1-F640-8508-EED4584D3D1F}"/>
                </a:ext>
              </a:extLst>
            </p:cNvPr>
            <p:cNvSpPr/>
            <p:nvPr/>
          </p:nvSpPr>
          <p:spPr>
            <a:xfrm>
              <a:off x="9794950" y="1979828"/>
              <a:ext cx="383726" cy="203092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F6E2B86-AF89-AD40-B011-2D1243F7381A}"/>
                </a:ext>
              </a:extLst>
            </p:cNvPr>
            <p:cNvSpPr txBox="1"/>
            <p:nvPr/>
          </p:nvSpPr>
          <p:spPr>
            <a:xfrm>
              <a:off x="10297962" y="2821338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0.65 cm</a:t>
              </a:r>
              <a:endParaRPr lang="en-US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286624-729E-4941-A15E-724E87458EA2}"/>
              </a:ext>
            </a:extLst>
          </p:cNvPr>
          <p:cNvGrpSpPr/>
          <p:nvPr/>
        </p:nvGrpSpPr>
        <p:grpSpPr>
          <a:xfrm>
            <a:off x="311803" y="4931041"/>
            <a:ext cx="6186621" cy="753848"/>
            <a:chOff x="517923" y="5068657"/>
            <a:chExt cx="6186621" cy="753848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0" name="3D Model 49" descr="Mobile phone">
                  <a:extLst>
                    <a:ext uri="{FF2B5EF4-FFF2-40B4-BE49-F238E27FC236}">
                      <a16:creationId xmlns:a16="http://schemas.microsoft.com/office/drawing/2014/main" id="{3A1B6E38-E588-994A-A13C-15C63BD9321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00122723"/>
                    </p:ext>
                  </p:extLst>
                </p:nvPr>
              </p:nvGraphicFramePr>
              <p:xfrm rot="5400000">
                <a:off x="3827588" y="2623043"/>
                <a:ext cx="411396" cy="5342517"/>
              </p:xfrm>
              <a:graphic>
                <a:graphicData uri="http://schemas.microsoft.com/office/drawing/2017/model3d">
                  <am3d:model3d r:embed="rId6">
                    <am3d:spPr>
                      <a:xfrm rot="5400000">
                        <a:off x="0" y="0"/>
                        <a:ext cx="411396" cy="5342517"/>
                      </a:xfrm>
                      <a:prstGeom prst="rect">
                        <a:avLst/>
                      </a:prstGeom>
                    </am3d:spPr>
                    <am3d:camera>
                      <am3d:pos x="0" y="0" z="5250070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2307497" d="1000000"/>
                      <am3d:preTrans dx="-44610" dy="-17992235" dz="888902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y="16200000"/>
                      <am3d:postTrans dx="0" dy="0" dz="0"/>
                    </am3d:trans>
                    <am3d:raster rName="Office3DRenderer" rVer="16.0.8326">
                      <am3d:blip r:embed="rId7"/>
                    </am3d:raster>
                    <am3d:objViewport viewportSz="541864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0" name="3D Model 49" descr="Mobile phone">
                  <a:extLst>
                    <a:ext uri="{FF2B5EF4-FFF2-40B4-BE49-F238E27FC236}">
                      <a16:creationId xmlns:a16="http://schemas.microsoft.com/office/drawing/2014/main" id="{3A1B6E38-E588-994A-A13C-15C63BD9321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5400000">
                  <a:off x="3621468" y="2485427"/>
                  <a:ext cx="411396" cy="534251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6" name="Right Brace 75">
              <a:extLst>
                <a:ext uri="{FF2B5EF4-FFF2-40B4-BE49-F238E27FC236}">
                  <a16:creationId xmlns:a16="http://schemas.microsoft.com/office/drawing/2014/main" id="{881AC66D-2147-4144-AD8C-1171BD9EBEB9}"/>
                </a:ext>
              </a:extLst>
            </p:cNvPr>
            <p:cNvSpPr/>
            <p:nvPr/>
          </p:nvSpPr>
          <p:spPr>
            <a:xfrm rot="10800000">
              <a:off x="1263641" y="5068657"/>
              <a:ext cx="98386" cy="36933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1E7CFC6-081E-384A-92BB-77D7003EFF5B}"/>
                </a:ext>
              </a:extLst>
            </p:cNvPr>
            <p:cNvSpPr txBox="1"/>
            <p:nvPr/>
          </p:nvSpPr>
          <p:spPr>
            <a:xfrm>
              <a:off x="3403454" y="5514728"/>
              <a:ext cx="913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venir Next LT Pro" panose="020B0504020202020204" pitchFamily="34" charset="0"/>
                </a:rPr>
                <a:t>iPhone X</a:t>
              </a:r>
              <a:endParaRPr lang="en-US" sz="14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4BF69-C3A9-4D46-A74D-35E0CC201529}"/>
                </a:ext>
              </a:extLst>
            </p:cNvPr>
            <p:cNvSpPr txBox="1"/>
            <p:nvPr/>
          </p:nvSpPr>
          <p:spPr>
            <a:xfrm>
              <a:off x="517923" y="5114823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venir Next LT Pro" panose="020B0504020202020204" pitchFamily="34" charset="0"/>
                </a:rPr>
                <a:t>0.77 cm</a:t>
              </a:r>
              <a:endParaRPr lang="en-US" sz="1200" dirty="0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B20D1F79-4593-2A4C-B839-ECFDAF708D7C}"/>
              </a:ext>
            </a:extLst>
          </p:cNvPr>
          <p:cNvSpPr/>
          <p:nvPr/>
        </p:nvSpPr>
        <p:spPr>
          <a:xfrm>
            <a:off x="6791218" y="5055340"/>
            <a:ext cx="4043359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457393BA-EE7E-3E40-AAF6-5446524421E0}"/>
              </a:ext>
            </a:extLst>
          </p:cNvPr>
          <p:cNvSpPr/>
          <p:nvPr/>
        </p:nvSpPr>
        <p:spPr>
          <a:xfrm>
            <a:off x="10885270" y="5049687"/>
            <a:ext cx="98386" cy="2769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3F8148-6FC2-8A4B-B88F-8D2ED74E0352}"/>
              </a:ext>
            </a:extLst>
          </p:cNvPr>
          <p:cNvSpPr txBox="1"/>
          <p:nvPr/>
        </p:nvSpPr>
        <p:spPr>
          <a:xfrm>
            <a:off x="8204052" y="5379614"/>
            <a:ext cx="101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EDS Panel</a:t>
            </a:r>
            <a:endParaRPr 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6C6F51-93A0-1F46-BC71-C80BE9FAC907}"/>
              </a:ext>
            </a:extLst>
          </p:cNvPr>
          <p:cNvSpPr txBox="1"/>
          <p:nvPr/>
        </p:nvSpPr>
        <p:spPr>
          <a:xfrm>
            <a:off x="10983656" y="5051276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 LT Pro" panose="020B0504020202020204" pitchFamily="34" charset="0"/>
              </a:rPr>
              <a:t>0.65  cm</a:t>
            </a:r>
            <a:endParaRPr 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249145-5979-3546-926C-6F152B1E8ABA}"/>
              </a:ext>
            </a:extLst>
          </p:cNvPr>
          <p:cNvSpPr txBox="1"/>
          <p:nvPr/>
        </p:nvSpPr>
        <p:spPr>
          <a:xfrm>
            <a:off x="5090808" y="5857917"/>
            <a:ext cx="1733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 LT Pro" panose="020B0504020202020204" pitchFamily="34" charset="0"/>
              </a:rPr>
              <a:t>Mass estimate: 1.4 kg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062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MATERIAL SELECTION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7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EB2216-47AE-1A47-A0CF-82394748EA04}"/>
              </a:ext>
            </a:extLst>
          </p:cNvPr>
          <p:cNvGraphicFramePr>
            <a:graphicFrameLocks noGrp="1"/>
          </p:cNvGraphicFramePr>
          <p:nvPr/>
        </p:nvGraphicFramePr>
        <p:xfrm>
          <a:off x="1435927" y="1384181"/>
          <a:ext cx="9221761" cy="4608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194">
                  <a:extLst>
                    <a:ext uri="{9D8B030D-6E8A-4147-A177-3AD203B41FA5}">
                      <a16:colId xmlns:a16="http://schemas.microsoft.com/office/drawing/2014/main" val="767476881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1021026839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2377639464"/>
                    </a:ext>
                  </a:extLst>
                </a:gridCol>
                <a:gridCol w="1767016">
                  <a:extLst>
                    <a:ext uri="{9D8B030D-6E8A-4147-A177-3AD203B41FA5}">
                      <a16:colId xmlns:a16="http://schemas.microsoft.com/office/drawing/2014/main" val="19029762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3886348285"/>
                    </a:ext>
                  </a:extLst>
                </a:gridCol>
              </a:tblGrid>
              <a:tr h="475626">
                <a:tc>
                  <a:txBody>
                    <a:bodyPr/>
                    <a:lstStyle/>
                    <a:p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Alumina Ceramic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Beta-cloth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Kapton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6854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3.9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8.0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2.71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-3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 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2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1.41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9578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Tensile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260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482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3,450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230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79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Flexural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379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290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13.4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120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75284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Compressive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2,600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758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172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82717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Coefficient of Thermal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8.6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10.3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7673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9.1 (at 1 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5.42 (at MHz)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520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16.7 (kV/mm)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217 (kV/mm)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98978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Temperature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-273.15 – 1,750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-252 – 871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-73 – 260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-267 – 398 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81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57929C-4D7D-5A40-837E-8E7166A5F791}"/>
              </a:ext>
            </a:extLst>
          </p:cNvPr>
          <p:cNvSpPr txBox="1"/>
          <p:nvPr/>
        </p:nvSpPr>
        <p:spPr>
          <a:xfrm>
            <a:off x="905164" y="6084598"/>
            <a:ext cx="92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" panose="020B0504020202020204" pitchFamily="34" charset="77"/>
              </a:rPr>
              <a:t>Note: we will also put LOTUS coating on the top layer of the alumina sheet and use </a:t>
            </a:r>
            <a:r>
              <a:rPr lang="en-US" sz="1600" i="1" dirty="0" err="1">
                <a:latin typeface="Avenir Next LT Pro" panose="020B0504020202020204" pitchFamily="34" charset="77"/>
              </a:rPr>
              <a:t>Cicoil</a:t>
            </a:r>
            <a:r>
              <a:rPr lang="en-US" sz="1600" i="1" dirty="0">
                <a:latin typeface="Avenir Next LT Pro" panose="020B0504020202020204" pitchFamily="34" charset="77"/>
              </a:rPr>
              <a:t> wires</a:t>
            </a:r>
          </a:p>
        </p:txBody>
      </p:sp>
    </p:spTree>
    <p:extLst>
      <p:ext uri="{BB962C8B-B14F-4D97-AF65-F5344CB8AC3E}">
        <p14:creationId xmlns:p14="http://schemas.microsoft.com/office/powerpoint/2010/main" val="31488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MATERIAL SELECTION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8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EB2216-47AE-1A47-A0CF-82394748EA04}"/>
              </a:ext>
            </a:extLst>
          </p:cNvPr>
          <p:cNvGraphicFramePr>
            <a:graphicFrameLocks noGrp="1"/>
          </p:cNvGraphicFramePr>
          <p:nvPr/>
        </p:nvGraphicFramePr>
        <p:xfrm>
          <a:off x="1435927" y="1384181"/>
          <a:ext cx="9221761" cy="4608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194">
                  <a:extLst>
                    <a:ext uri="{9D8B030D-6E8A-4147-A177-3AD203B41FA5}">
                      <a16:colId xmlns:a16="http://schemas.microsoft.com/office/drawing/2014/main" val="767476881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1021026839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2377639464"/>
                    </a:ext>
                  </a:extLst>
                </a:gridCol>
                <a:gridCol w="1767016">
                  <a:extLst>
                    <a:ext uri="{9D8B030D-6E8A-4147-A177-3AD203B41FA5}">
                      <a16:colId xmlns:a16="http://schemas.microsoft.com/office/drawing/2014/main" val="19029762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3886348285"/>
                    </a:ext>
                  </a:extLst>
                </a:gridCol>
              </a:tblGrid>
              <a:tr h="475626">
                <a:tc>
                  <a:txBody>
                    <a:bodyPr/>
                    <a:lstStyle/>
                    <a:p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Alumina Ceramic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Beta-cloth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Kapton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6854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3.9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8.0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2.71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-3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 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2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1.41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9578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Tensile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260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482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3,450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230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79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Flexural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379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290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13.4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120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75284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Compressive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2,600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758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172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82717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Coefficient of Thermal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8.6 (10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10.3 (10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9.3 (10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solidFill>
                          <a:srgbClr val="FF0000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8.1 (10</a:t>
                      </a:r>
                      <a:r>
                        <a:rPr lang="en-US" sz="1600" baseline="300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solidFill>
                          <a:srgbClr val="FF0000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7673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9.1 (at 1 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5.42 (at MHz)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520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16.7 (kV/mm)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217 (kV/mm)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98978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Temperature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-273.15 – 1,750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-252 – 871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-73 – 260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-267 – 398 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81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57929C-4D7D-5A40-837E-8E7166A5F791}"/>
              </a:ext>
            </a:extLst>
          </p:cNvPr>
          <p:cNvSpPr txBox="1"/>
          <p:nvPr/>
        </p:nvSpPr>
        <p:spPr>
          <a:xfrm>
            <a:off x="905164" y="6084598"/>
            <a:ext cx="92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" panose="020B0504020202020204" pitchFamily="34" charset="77"/>
              </a:rPr>
              <a:t>Note: we will also put LOTUS coating on the top layer of the alumina sheet and use </a:t>
            </a:r>
            <a:r>
              <a:rPr lang="en-US" sz="1600" i="1" dirty="0" err="1">
                <a:latin typeface="Avenir Next LT Pro" panose="020B0504020202020204" pitchFamily="34" charset="77"/>
              </a:rPr>
              <a:t>Cicoil</a:t>
            </a:r>
            <a:r>
              <a:rPr lang="en-US" sz="1600" i="1" dirty="0">
                <a:latin typeface="Avenir Next LT Pro" panose="020B0504020202020204" pitchFamily="34" charset="77"/>
              </a:rPr>
              <a:t> wires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3CF640E7-9DA7-9B47-92CE-D81675B4C710}"/>
              </a:ext>
            </a:extLst>
          </p:cNvPr>
          <p:cNvSpPr/>
          <p:nvPr/>
        </p:nvSpPr>
        <p:spPr>
          <a:xfrm>
            <a:off x="10879761" y="3892378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3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MECHANICAL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MATERIAL SELECTION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E.A.S.E.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5EB2216-47AE-1A47-A0CF-82394748EA04}"/>
              </a:ext>
            </a:extLst>
          </p:cNvPr>
          <p:cNvGraphicFramePr>
            <a:graphicFrameLocks noGrp="1"/>
          </p:cNvGraphicFramePr>
          <p:nvPr/>
        </p:nvGraphicFramePr>
        <p:xfrm>
          <a:off x="1435927" y="1384181"/>
          <a:ext cx="9221761" cy="4608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194">
                  <a:extLst>
                    <a:ext uri="{9D8B030D-6E8A-4147-A177-3AD203B41FA5}">
                      <a16:colId xmlns:a16="http://schemas.microsoft.com/office/drawing/2014/main" val="767476881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1021026839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2377639464"/>
                    </a:ext>
                  </a:extLst>
                </a:gridCol>
                <a:gridCol w="1767016">
                  <a:extLst>
                    <a:ext uri="{9D8B030D-6E8A-4147-A177-3AD203B41FA5}">
                      <a16:colId xmlns:a16="http://schemas.microsoft.com/office/drawing/2014/main" val="190297621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3886348285"/>
                    </a:ext>
                  </a:extLst>
                </a:gridCol>
              </a:tblGrid>
              <a:tr h="475626">
                <a:tc>
                  <a:txBody>
                    <a:bodyPr/>
                    <a:lstStyle/>
                    <a:p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Alumina Ceramic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Beta-cloth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venir Next LT Pro" panose="020B0504020202020204" pitchFamily="34" charset="77"/>
                        </a:rPr>
                        <a:t>Kapton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6854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3.9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8.0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2.71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-3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 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2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1.41 (g/cm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3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89578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Tensile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260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482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3,450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230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79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Flexural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379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290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13.4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120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75284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Compressive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2,600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170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758 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172 (MPa)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82717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Coefficient of Thermal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8.6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10.3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-6</a:t>
                      </a:r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/ºC)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9.3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8.1 (10</a:t>
                      </a:r>
                      <a:r>
                        <a:rPr lang="en-US" sz="1600" baseline="30000" dirty="0">
                          <a:latin typeface="Avenir Next LT Pro" panose="020B0504020202020204" pitchFamily="34" charset="77"/>
                        </a:rPr>
                        <a:t>-5</a:t>
                      </a:r>
                      <a:r>
                        <a:rPr lang="en-US" sz="1600" baseline="0" dirty="0">
                          <a:latin typeface="Avenir Next LT Pro" panose="020B0504020202020204" pitchFamily="34" charset="77"/>
                        </a:rPr>
                        <a:t>/ºC)</a:t>
                      </a:r>
                      <a:endParaRPr lang="en-US" sz="1600" dirty="0">
                        <a:latin typeface="Avenir Next LT Pro" panose="020B0504020202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7673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9.1 (at 1 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5.42 (at MHz)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5203"/>
                  </a:ext>
                </a:extLst>
              </a:tr>
              <a:tr h="47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Dielectric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16.7 (kV/mm)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217 (kV/mm)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98978"/>
                  </a:ext>
                </a:extLst>
              </a:tr>
              <a:tr h="5849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venir Next LT Pro" panose="020B0504020202020204" pitchFamily="34" charset="77"/>
                        </a:rPr>
                        <a:t>Temperature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-273.15 – 1,750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-252 – 871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-73 – 260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Next LT Pro" panose="020B0504020202020204" pitchFamily="34" charset="77"/>
                        </a:rPr>
                        <a:t>-267 – 398 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81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57929C-4D7D-5A40-837E-8E7166A5F791}"/>
              </a:ext>
            </a:extLst>
          </p:cNvPr>
          <p:cNvSpPr txBox="1"/>
          <p:nvPr/>
        </p:nvSpPr>
        <p:spPr>
          <a:xfrm>
            <a:off x="905164" y="6084598"/>
            <a:ext cx="92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Next LT Pro" panose="020B0504020202020204" pitchFamily="34" charset="77"/>
              </a:rPr>
              <a:t>Note: we will also put LOTUS coating on the top layer of the alumina sheet and use </a:t>
            </a:r>
            <a:r>
              <a:rPr lang="en-US" sz="1600" i="1" dirty="0" err="1">
                <a:latin typeface="Avenir Next LT Pro" panose="020B0504020202020204" pitchFamily="34" charset="77"/>
              </a:rPr>
              <a:t>Cicoil</a:t>
            </a:r>
            <a:r>
              <a:rPr lang="en-US" sz="1600" i="1" dirty="0">
                <a:latin typeface="Avenir Next LT Pro" panose="020B0504020202020204" pitchFamily="34" charset="77"/>
              </a:rPr>
              <a:t> wires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29FE0006-7347-5E44-8CF4-D2298821F014}"/>
              </a:ext>
            </a:extLst>
          </p:cNvPr>
          <p:cNvSpPr/>
          <p:nvPr/>
        </p:nvSpPr>
        <p:spPr>
          <a:xfrm>
            <a:off x="10879761" y="5414669"/>
            <a:ext cx="948077" cy="506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0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1197</Words>
  <Application>Microsoft Macintosh PowerPoint</Application>
  <PresentationFormat>Widescreen</PresentationFormat>
  <Paragraphs>311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Verkhovodova, Polina A.</cp:lastModifiedBy>
  <cp:revision>6</cp:revision>
  <dcterms:created xsi:type="dcterms:W3CDTF">2020-11-16T00:51:58Z</dcterms:created>
  <dcterms:modified xsi:type="dcterms:W3CDTF">2020-11-18T01:30:54Z</dcterms:modified>
</cp:coreProperties>
</file>