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0" autoAdjust="0"/>
    <p:restoredTop sz="94724"/>
  </p:normalViewPr>
  <p:slideViewPr>
    <p:cSldViewPr snapToGrid="0">
      <p:cViewPr varScale="1">
        <p:scale>
          <a:sx n="88" d="100"/>
          <a:sy n="88" d="100"/>
        </p:scale>
        <p:origin x="208" y="120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4530" y="-502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1694" y="4504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7856" y="2633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0" y="487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9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TEST PROGRAM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DF8C8F9-C20C-684E-A5DE-FA0919D7008B}"/>
              </a:ext>
            </a:extLst>
          </p:cNvPr>
          <p:cNvSpPr/>
          <p:nvPr/>
        </p:nvSpPr>
        <p:spPr>
          <a:xfrm>
            <a:off x="4656174" y="1337818"/>
            <a:ext cx="3573988" cy="2752053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2943B6-A338-3243-A847-9F583A16EA1C}"/>
              </a:ext>
            </a:extLst>
          </p:cNvPr>
          <p:cNvSpPr/>
          <p:nvPr/>
        </p:nvSpPr>
        <p:spPr>
          <a:xfrm>
            <a:off x="3676137" y="4605145"/>
            <a:ext cx="2551248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Operational Test^*†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55067AA-83C2-954D-91F8-F8A6311946D4}"/>
              </a:ext>
            </a:extLst>
          </p:cNvPr>
          <p:cNvSpPr/>
          <p:nvPr/>
        </p:nvSpPr>
        <p:spPr>
          <a:xfrm>
            <a:off x="5114883" y="1501553"/>
            <a:ext cx="2656570" cy="595102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Vibration Test for Deployment †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279E17-DC22-464B-8070-F4D135CC66A9}"/>
              </a:ext>
            </a:extLst>
          </p:cNvPr>
          <p:cNvSpPr/>
          <p:nvPr/>
        </p:nvSpPr>
        <p:spPr>
          <a:xfrm>
            <a:off x="6853096" y="4605145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Mechanical Load Tests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8988FB-3E55-C446-961D-AC1A296774BB}"/>
              </a:ext>
            </a:extLst>
          </p:cNvPr>
          <p:cNvSpPr/>
          <p:nvPr/>
        </p:nvSpPr>
        <p:spPr>
          <a:xfrm>
            <a:off x="9876245" y="4512526"/>
            <a:ext cx="2185882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600 N Pulsating Fatigue Test*!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8D312B-3C15-0446-A8DB-779E77795D82}"/>
              </a:ext>
            </a:extLst>
          </p:cNvPr>
          <p:cNvSpPr/>
          <p:nvPr/>
        </p:nvSpPr>
        <p:spPr>
          <a:xfrm>
            <a:off x="9851979" y="3558961"/>
            <a:ext cx="2210148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Maximum Load Test*!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D1C638-CA7B-294C-B208-33F0AFF94244}"/>
              </a:ext>
            </a:extLst>
          </p:cNvPr>
          <p:cNvSpPr/>
          <p:nvPr/>
        </p:nvSpPr>
        <p:spPr>
          <a:xfrm>
            <a:off x="9876244" y="5470435"/>
            <a:ext cx="2185882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Sharp Impact Test Simulating Micrometeorites*!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6DEBAF2-A073-3243-AD9C-4B342A6A77F2}"/>
              </a:ext>
            </a:extLst>
          </p:cNvPr>
          <p:cNvSpPr/>
          <p:nvPr/>
        </p:nvSpPr>
        <p:spPr>
          <a:xfrm>
            <a:off x="5114883" y="2262542"/>
            <a:ext cx="2656570" cy="595103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EMI Test for EDS System^*†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EC33EF-C3DF-2C48-9CCE-3F19A11C1528}"/>
              </a:ext>
            </a:extLst>
          </p:cNvPr>
          <p:cNvSpPr/>
          <p:nvPr/>
        </p:nvSpPr>
        <p:spPr>
          <a:xfrm>
            <a:off x="311803" y="4089877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Simulated Abrasion Test*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74A50E-9786-0D4D-BE49-C0904B269D12}"/>
              </a:ext>
            </a:extLst>
          </p:cNvPr>
          <p:cNvSpPr/>
          <p:nvPr/>
        </p:nvSpPr>
        <p:spPr>
          <a:xfrm>
            <a:off x="329540" y="5157030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Dust Exposure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1C19-F9FE-704D-AA96-B3105AB5707A}"/>
              </a:ext>
            </a:extLst>
          </p:cNvPr>
          <p:cNvSpPr txBox="1"/>
          <p:nvPr/>
        </p:nvSpPr>
        <p:spPr>
          <a:xfrm>
            <a:off x="336429" y="1408193"/>
            <a:ext cx="515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venir Next LT Pro" panose="020B0504020202020204" pitchFamily="34" charset="0"/>
              </a:rPr>
              <a:t>Goal: </a:t>
            </a:r>
            <a:r>
              <a:rPr lang="en-US" sz="2800" dirty="0">
                <a:latin typeface="Avenir Next LT Pro" panose="020B0504020202020204" pitchFamily="34" charset="0"/>
              </a:rPr>
              <a:t>Validate to TRL4</a:t>
            </a:r>
          </a:p>
          <a:p>
            <a:endParaRPr lang="en-US" sz="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Implement safety factor of 1.2 – 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56274-4892-E84A-B150-FF97338B993D}"/>
              </a:ext>
            </a:extLst>
          </p:cNvPr>
          <p:cNvSpPr txBox="1"/>
          <p:nvPr/>
        </p:nvSpPr>
        <p:spPr>
          <a:xfrm>
            <a:off x="6561358" y="3684479"/>
            <a:ext cx="16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Miscellaneous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2B2C4-7D6F-2243-B2B9-0F1B86802249}"/>
              </a:ext>
            </a:extLst>
          </p:cNvPr>
          <p:cNvCxnSpPr>
            <a:cxnSpLocks/>
          </p:cNvCxnSpPr>
          <p:nvPr/>
        </p:nvCxnSpPr>
        <p:spPr>
          <a:xfrm>
            <a:off x="3017606" y="4371009"/>
            <a:ext cx="544127" cy="438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26A09F-18B5-7B44-8098-D4B6EBB824AE}"/>
              </a:ext>
            </a:extLst>
          </p:cNvPr>
          <p:cNvCxnSpPr>
            <a:cxnSpLocks/>
          </p:cNvCxnSpPr>
          <p:nvPr/>
        </p:nvCxnSpPr>
        <p:spPr>
          <a:xfrm flipV="1">
            <a:off x="3052604" y="5013969"/>
            <a:ext cx="509129" cy="45883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986E12-DA2D-EB48-BD93-82C67AC73E61}"/>
              </a:ext>
            </a:extLst>
          </p:cNvPr>
          <p:cNvCxnSpPr>
            <a:cxnSpLocks/>
          </p:cNvCxnSpPr>
          <p:nvPr/>
        </p:nvCxnSpPr>
        <p:spPr>
          <a:xfrm flipV="1">
            <a:off x="9396475" y="3960642"/>
            <a:ext cx="344863" cy="56575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A0F560-341C-AC41-A356-EDC759389CBA}"/>
              </a:ext>
            </a:extLst>
          </p:cNvPr>
          <p:cNvCxnSpPr>
            <a:cxnSpLocks/>
          </p:cNvCxnSpPr>
          <p:nvPr/>
        </p:nvCxnSpPr>
        <p:spPr>
          <a:xfrm>
            <a:off x="9396475" y="5310708"/>
            <a:ext cx="342313" cy="59352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64B85-8AC8-EA4B-B898-0EEB03A0976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543365" y="4918550"/>
            <a:ext cx="332880" cy="1074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3341CE8-A6D7-8443-A878-8CD98B1B0A8D}"/>
              </a:ext>
            </a:extLst>
          </p:cNvPr>
          <p:cNvSpPr/>
          <p:nvPr/>
        </p:nvSpPr>
        <p:spPr>
          <a:xfrm>
            <a:off x="286089" y="3027722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Abrasion Test*!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C2B6D0-488C-6949-92E8-534E52D9B3EF}"/>
              </a:ext>
            </a:extLst>
          </p:cNvPr>
          <p:cNvSpPr/>
          <p:nvPr/>
        </p:nvSpPr>
        <p:spPr>
          <a:xfrm>
            <a:off x="5114883" y="3019503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Electronic Life Test for 45 years^*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8307FF-3D95-7D49-8E32-35A1BDE4D468}"/>
              </a:ext>
            </a:extLst>
          </p:cNvPr>
          <p:cNvSpPr/>
          <p:nvPr/>
        </p:nvSpPr>
        <p:spPr>
          <a:xfrm>
            <a:off x="8844832" y="1335779"/>
            <a:ext cx="3174543" cy="1596624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4F80E-4D73-594C-A268-7F01772976F1}"/>
              </a:ext>
            </a:extLst>
          </p:cNvPr>
          <p:cNvSpPr txBox="1"/>
          <p:nvPr/>
        </p:nvSpPr>
        <p:spPr>
          <a:xfrm>
            <a:off x="8887583" y="1363363"/>
            <a:ext cx="3174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Key: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^ Under vacuum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 * Under thermal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 ! Destructive test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† Full prototype needed</a:t>
            </a:r>
          </a:p>
        </p:txBody>
      </p:sp>
    </p:spTree>
    <p:extLst>
      <p:ext uri="{BB962C8B-B14F-4D97-AF65-F5344CB8AC3E}">
        <p14:creationId xmlns:p14="http://schemas.microsoft.com/office/powerpoint/2010/main" val="34483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73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TEST PROGRAM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497914"/>
            <a:ext cx="958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venir Next LT Pro" panose="020B0504020202020204" pitchFamily="34" charset="0"/>
              </a:rPr>
              <a:t>Equipment and Testing Conditions 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F0C8F2-8070-AE48-B183-A92673849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8586"/>
          <a:stretch/>
        </p:blipFill>
        <p:spPr bwMode="auto">
          <a:xfrm>
            <a:off x="499584" y="2505895"/>
            <a:ext cx="5516075" cy="2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16B76-78FE-C54E-A040-987CB863AF64}"/>
              </a:ext>
            </a:extLst>
          </p:cNvPr>
          <p:cNvSpPr txBox="1"/>
          <p:nvPr/>
        </p:nvSpPr>
        <p:spPr>
          <a:xfrm>
            <a:off x="905164" y="6026213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(Roy, 2008)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FEB5-3F4A-EF48-9B19-327415DCF29C}"/>
              </a:ext>
            </a:extLst>
          </p:cNvPr>
          <p:cNvSpPr txBox="1"/>
          <p:nvPr/>
        </p:nvSpPr>
        <p:spPr>
          <a:xfrm>
            <a:off x="1325830" y="5148681"/>
            <a:ext cx="3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Three-Body Abrasive Wear Test Rig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1A0D4-AC40-6F42-B523-AED20CFDE046}"/>
              </a:ext>
            </a:extLst>
          </p:cNvPr>
          <p:cNvSpPr txBox="1"/>
          <p:nvPr/>
        </p:nvSpPr>
        <p:spPr>
          <a:xfrm>
            <a:off x="6015659" y="2410098"/>
            <a:ext cx="5696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Currently looking for resources for vacuum and cryochamber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Lunar Simulant JSC-1A will be used for EDS-related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Lunar Simulants OB-1 and </a:t>
            </a:r>
            <a:r>
              <a:rPr lang="en-US" sz="2000" dirty="0" err="1">
                <a:latin typeface="Avenir Next LT Pro" panose="020B0504020202020204" pitchFamily="34" charset="0"/>
              </a:rPr>
              <a:t>Chenobi</a:t>
            </a:r>
            <a:r>
              <a:rPr lang="en-US" sz="2000" dirty="0">
                <a:latin typeface="Avenir Next LT Pro" panose="020B0504020202020204" pitchFamily="34" charset="0"/>
              </a:rPr>
              <a:t> are the most recommended simulants for abrasion and dust exposure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 will test from -260˚C to 140˚C to simulate lunar thermal conditions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3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213</Words>
  <Application>Microsoft Macintosh PowerPoint</Application>
  <PresentationFormat>Widescreen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Coimbra, Kaila Y.</cp:lastModifiedBy>
  <cp:revision>40</cp:revision>
  <dcterms:created xsi:type="dcterms:W3CDTF">2020-11-16T00:51:58Z</dcterms:created>
  <dcterms:modified xsi:type="dcterms:W3CDTF">2020-11-18T03:39:20Z</dcterms:modified>
</cp:coreProperties>
</file>