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4724"/>
  </p:normalViewPr>
  <p:slideViewPr>
    <p:cSldViewPr snapToGrid="0">
      <p:cViewPr varScale="1">
        <p:scale>
          <a:sx n="110" d="100"/>
          <a:sy n="110" d="100"/>
        </p:scale>
        <p:origin x="184" y="72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4530" y="-502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1694" y="4504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7856" y="2633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0" y="487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92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MISSION INTEGRATION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415086"/>
            <a:ext cx="7756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Verification Tests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DF8C8F9-C20C-684E-A5DE-FA0919D7008B}"/>
              </a:ext>
            </a:extLst>
          </p:cNvPr>
          <p:cNvSpPr/>
          <p:nvPr/>
        </p:nvSpPr>
        <p:spPr>
          <a:xfrm>
            <a:off x="6902523" y="1326896"/>
            <a:ext cx="3573988" cy="1980433"/>
          </a:xfrm>
          <a:prstGeom prst="roundRect">
            <a:avLst>
              <a:gd name="adj" fmla="val 50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2943B6-A338-3243-A847-9F583A16EA1C}"/>
              </a:ext>
            </a:extLst>
          </p:cNvPr>
          <p:cNvSpPr/>
          <p:nvPr/>
        </p:nvSpPr>
        <p:spPr>
          <a:xfrm>
            <a:off x="3676137" y="4605145"/>
            <a:ext cx="2551248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Operational Test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55067AA-83C2-954D-91F8-F8A6311946D4}"/>
              </a:ext>
            </a:extLst>
          </p:cNvPr>
          <p:cNvSpPr/>
          <p:nvPr/>
        </p:nvSpPr>
        <p:spPr>
          <a:xfrm>
            <a:off x="7361232" y="1490630"/>
            <a:ext cx="2656570" cy="595102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Vibration Test for Deployment*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279E17-DC22-464B-8070-F4D135CC66A9}"/>
              </a:ext>
            </a:extLst>
          </p:cNvPr>
          <p:cNvSpPr/>
          <p:nvPr/>
        </p:nvSpPr>
        <p:spPr>
          <a:xfrm>
            <a:off x="6853096" y="4605145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Mechanical Load Tests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8988FB-3E55-C446-961D-AC1A296774BB}"/>
              </a:ext>
            </a:extLst>
          </p:cNvPr>
          <p:cNvSpPr/>
          <p:nvPr/>
        </p:nvSpPr>
        <p:spPr>
          <a:xfrm>
            <a:off x="9876245" y="4512526"/>
            <a:ext cx="2081580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600 N Pulsating Fatigue Test*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8D312B-3C15-0446-A8DB-779E77795D82}"/>
              </a:ext>
            </a:extLst>
          </p:cNvPr>
          <p:cNvSpPr/>
          <p:nvPr/>
        </p:nvSpPr>
        <p:spPr>
          <a:xfrm>
            <a:off x="9851979" y="3558961"/>
            <a:ext cx="2081580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Maximum Load Test*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D1C638-CA7B-294C-B208-33F0AFF94244}"/>
              </a:ext>
            </a:extLst>
          </p:cNvPr>
          <p:cNvSpPr/>
          <p:nvPr/>
        </p:nvSpPr>
        <p:spPr>
          <a:xfrm>
            <a:off x="9876244" y="5470435"/>
            <a:ext cx="2081581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Sharp Impact Test Simulating Micrometeorites*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6DEBAF2-A073-3243-AD9C-4B342A6A77F2}"/>
              </a:ext>
            </a:extLst>
          </p:cNvPr>
          <p:cNvSpPr/>
          <p:nvPr/>
        </p:nvSpPr>
        <p:spPr>
          <a:xfrm>
            <a:off x="7361232" y="2251619"/>
            <a:ext cx="2656570" cy="595103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EMI Test for EDS System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EC33EF-C3DF-2C48-9CCE-3F19A11C1528}"/>
              </a:ext>
            </a:extLst>
          </p:cNvPr>
          <p:cNvSpPr/>
          <p:nvPr/>
        </p:nvSpPr>
        <p:spPr>
          <a:xfrm>
            <a:off x="311803" y="4089877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Abrasion Test**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74A50E-9786-0D4D-BE49-C0904B269D12}"/>
              </a:ext>
            </a:extLst>
          </p:cNvPr>
          <p:cNvSpPr/>
          <p:nvPr/>
        </p:nvSpPr>
        <p:spPr>
          <a:xfrm>
            <a:off x="329540" y="5157030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Dust Exposure Test*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D1C19-F9FE-704D-AA96-B3105AB5707A}"/>
              </a:ext>
            </a:extLst>
          </p:cNvPr>
          <p:cNvSpPr txBox="1"/>
          <p:nvPr/>
        </p:nvSpPr>
        <p:spPr>
          <a:xfrm>
            <a:off x="307912" y="2452057"/>
            <a:ext cx="67989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Goal: Validate to TLR4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-All tests under thermal and vacuum conditions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-Implement safety factor of 1.2 – 1.5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-A minimum of 7 mats will be made based on destructive tests*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56274-4892-E84A-B150-FF97338B993D}"/>
              </a:ext>
            </a:extLst>
          </p:cNvPr>
          <p:cNvSpPr txBox="1"/>
          <p:nvPr/>
        </p:nvSpPr>
        <p:spPr>
          <a:xfrm>
            <a:off x="8689517" y="2876733"/>
            <a:ext cx="2127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Miscellaneous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2B2C4-7D6F-2243-B2B9-0F1B86802249}"/>
              </a:ext>
            </a:extLst>
          </p:cNvPr>
          <p:cNvCxnSpPr>
            <a:cxnSpLocks/>
          </p:cNvCxnSpPr>
          <p:nvPr/>
        </p:nvCxnSpPr>
        <p:spPr>
          <a:xfrm>
            <a:off x="3017606" y="4371009"/>
            <a:ext cx="544127" cy="438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26A09F-18B5-7B44-8098-D4B6EBB824AE}"/>
              </a:ext>
            </a:extLst>
          </p:cNvPr>
          <p:cNvCxnSpPr>
            <a:cxnSpLocks/>
          </p:cNvCxnSpPr>
          <p:nvPr/>
        </p:nvCxnSpPr>
        <p:spPr>
          <a:xfrm flipV="1">
            <a:off x="3052604" y="5013969"/>
            <a:ext cx="509129" cy="458837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986E12-DA2D-EB48-BD93-82C67AC73E61}"/>
              </a:ext>
            </a:extLst>
          </p:cNvPr>
          <p:cNvCxnSpPr>
            <a:cxnSpLocks/>
          </p:cNvCxnSpPr>
          <p:nvPr/>
        </p:nvCxnSpPr>
        <p:spPr>
          <a:xfrm flipV="1">
            <a:off x="9396475" y="3960642"/>
            <a:ext cx="344863" cy="56575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A0F560-341C-AC41-A356-EDC759389CBA}"/>
              </a:ext>
            </a:extLst>
          </p:cNvPr>
          <p:cNvCxnSpPr>
            <a:cxnSpLocks/>
          </p:cNvCxnSpPr>
          <p:nvPr/>
        </p:nvCxnSpPr>
        <p:spPr>
          <a:xfrm>
            <a:off x="9396475" y="5310708"/>
            <a:ext cx="342313" cy="59352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064B85-8AC8-EA4B-B898-0EEB03A0976D}"/>
              </a:ext>
            </a:extLst>
          </p:cNvPr>
          <p:cNvCxnSpPr>
            <a:cxnSpLocks/>
          </p:cNvCxnSpPr>
          <p:nvPr/>
        </p:nvCxnSpPr>
        <p:spPr>
          <a:xfrm>
            <a:off x="9543365" y="4929291"/>
            <a:ext cx="308614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320876"/>
            <a:ext cx="60751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Equipment 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F0C8F2-8070-AE48-B183-A92673849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8586"/>
          <a:stretch/>
        </p:blipFill>
        <p:spPr bwMode="auto">
          <a:xfrm>
            <a:off x="499584" y="2463989"/>
            <a:ext cx="4589641" cy="21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16B76-78FE-C54E-A040-987CB863AF64}"/>
              </a:ext>
            </a:extLst>
          </p:cNvPr>
          <p:cNvSpPr txBox="1"/>
          <p:nvPr/>
        </p:nvSpPr>
        <p:spPr>
          <a:xfrm>
            <a:off x="905164" y="6026213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(Roy, 2008)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FEB5-3F4A-EF48-9B19-327415DCF29C}"/>
              </a:ext>
            </a:extLst>
          </p:cNvPr>
          <p:cNvSpPr txBox="1"/>
          <p:nvPr/>
        </p:nvSpPr>
        <p:spPr>
          <a:xfrm>
            <a:off x="955440" y="4653046"/>
            <a:ext cx="38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Three-Body Abrasive Wear Test Rig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B7F70-102C-5A45-B3BB-BC754260ADDB}"/>
              </a:ext>
            </a:extLst>
          </p:cNvPr>
          <p:cNvSpPr txBox="1"/>
          <p:nvPr/>
        </p:nvSpPr>
        <p:spPr>
          <a:xfrm>
            <a:off x="170038" y="5035122"/>
            <a:ext cx="5428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Lunar Simulant JSC-1A will be used for all verification tests (similar compositional and mineralogical features) </a:t>
            </a:r>
          </a:p>
        </p:txBody>
      </p:sp>
      <p:pic>
        <p:nvPicPr>
          <p:cNvPr id="1030" name="Picture 6" descr="Lab Facilities: Optical Structures — Sergio Pellegrino - Caltech">
            <a:extLst>
              <a:ext uri="{FF2B5EF4-FFF2-40B4-BE49-F238E27FC236}">
                <a16:creationId xmlns:a16="http://schemas.microsoft.com/office/drawing/2014/main" id="{B2FAEB3B-FF30-244C-8783-6C035725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64" y="1320876"/>
            <a:ext cx="3927610" cy="29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194</Words>
  <Application>Microsoft Macintosh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Coimbra, Kaila Y.</cp:lastModifiedBy>
  <cp:revision>20</cp:revision>
  <dcterms:created xsi:type="dcterms:W3CDTF">2020-11-16T00:51:58Z</dcterms:created>
  <dcterms:modified xsi:type="dcterms:W3CDTF">2020-11-17T06:59:36Z</dcterms:modified>
</cp:coreProperties>
</file>