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F13E7-735B-4C1B-AE10-9F9270F402BD}" v="4" dt="2020-11-18T00:03:33.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0" autoAdjust="0"/>
    <p:restoredTop sz="94660"/>
  </p:normalViewPr>
  <p:slideViewPr>
    <p:cSldViewPr snapToGrid="0">
      <p:cViewPr varScale="1">
        <p:scale>
          <a:sx n="91" d="100"/>
          <a:sy n="91" d="100"/>
        </p:scale>
        <p:origin x="3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colm Tisdale" userId="c5247ef6d71c34c7" providerId="LiveId" clId="{0D0F13E7-735B-4C1B-AE10-9F9270F402BD}"/>
    <pc:docChg chg="modSld">
      <pc:chgData name="Malcolm Tisdale" userId="c5247ef6d71c34c7" providerId="LiveId" clId="{0D0F13E7-735B-4C1B-AE10-9F9270F402BD}" dt="2020-11-18T00:03:33.100" v="3" actId="1076"/>
      <pc:docMkLst>
        <pc:docMk/>
      </pc:docMkLst>
      <pc:sldChg chg="modSp">
        <pc:chgData name="Malcolm Tisdale" userId="c5247ef6d71c34c7" providerId="LiveId" clId="{0D0F13E7-735B-4C1B-AE10-9F9270F402BD}" dt="2020-11-18T00:03:32.032" v="2" actId="1076"/>
        <pc:sldMkLst>
          <pc:docMk/>
          <pc:sldMk cId="2414851584" sldId="256"/>
        </pc:sldMkLst>
        <pc:picChg chg="mod">
          <ac:chgData name="Malcolm Tisdale" userId="c5247ef6d71c34c7" providerId="LiveId" clId="{0D0F13E7-735B-4C1B-AE10-9F9270F402BD}" dt="2020-11-18T00:03:32.032" v="2" actId="1076"/>
          <ac:picMkLst>
            <pc:docMk/>
            <pc:sldMk cId="2414851584" sldId="256"/>
            <ac:picMk id="1026" creationId="{7DA98AD7-B117-455A-B3DC-46A2DD9D55A5}"/>
          </ac:picMkLst>
        </pc:picChg>
      </pc:sldChg>
      <pc:sldChg chg="modSp">
        <pc:chgData name="Malcolm Tisdale" userId="c5247ef6d71c34c7" providerId="LiveId" clId="{0D0F13E7-735B-4C1B-AE10-9F9270F402BD}" dt="2020-11-18T00:03:33.100" v="3" actId="1076"/>
        <pc:sldMkLst>
          <pc:docMk/>
          <pc:sldMk cId="318309177" sldId="257"/>
        </pc:sldMkLst>
        <pc:picChg chg="mod">
          <ac:chgData name="Malcolm Tisdale" userId="c5247ef6d71c34c7" providerId="LiveId" clId="{0D0F13E7-735B-4C1B-AE10-9F9270F402BD}" dt="2020-11-18T00:03:33.100" v="3" actId="1076"/>
          <ac:picMkLst>
            <pc:docMk/>
            <pc:sldMk cId="318309177" sldId="257"/>
            <ac:picMk id="2050" creationId="{E3AB4D7E-EC11-4D16-AAFE-8D064204643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91BE-6D30-490E-BBBE-C2D783F7A3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6C8D54-F57E-4DAB-8672-FAAB1527B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7C40FD-D70B-4747-A013-1767886165B3}"/>
              </a:ext>
            </a:extLst>
          </p:cNvPr>
          <p:cNvSpPr>
            <a:spLocks noGrp="1"/>
          </p:cNvSpPr>
          <p:nvPr>
            <p:ph type="dt" sz="half" idx="10"/>
          </p:nvPr>
        </p:nvSpPr>
        <p:spPr/>
        <p:txBody>
          <a:bodyPr/>
          <a:lstStyle/>
          <a:p>
            <a:fld id="{620DDDCC-ADF2-4F6B-B6F9-2C58230F86AE}" type="datetimeFigureOut">
              <a:rPr lang="en-US" smtClean="0"/>
              <a:t>11/17/2020</a:t>
            </a:fld>
            <a:endParaRPr lang="en-US"/>
          </a:p>
        </p:txBody>
      </p:sp>
      <p:sp>
        <p:nvSpPr>
          <p:cNvPr id="5" name="Footer Placeholder 4">
            <a:extLst>
              <a:ext uri="{FF2B5EF4-FFF2-40B4-BE49-F238E27FC236}">
                <a16:creationId xmlns:a16="http://schemas.microsoft.com/office/drawing/2014/main" id="{7A2DBB8C-661A-4C45-90EF-6B2391064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5EEDE-DA76-4D42-9236-4717597672C4}"/>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555463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5D9F-18F9-4187-B0EC-26F4FEC873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4BA050-0D76-49FF-9396-C26CC77A60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87B74-9110-4339-894C-BCC401A2D34F}"/>
              </a:ext>
            </a:extLst>
          </p:cNvPr>
          <p:cNvSpPr>
            <a:spLocks noGrp="1"/>
          </p:cNvSpPr>
          <p:nvPr>
            <p:ph type="dt" sz="half" idx="10"/>
          </p:nvPr>
        </p:nvSpPr>
        <p:spPr/>
        <p:txBody>
          <a:bodyPr/>
          <a:lstStyle/>
          <a:p>
            <a:fld id="{620DDDCC-ADF2-4F6B-B6F9-2C58230F86AE}" type="datetimeFigureOut">
              <a:rPr lang="en-US" smtClean="0"/>
              <a:t>11/17/2020</a:t>
            </a:fld>
            <a:endParaRPr lang="en-US"/>
          </a:p>
        </p:txBody>
      </p:sp>
      <p:sp>
        <p:nvSpPr>
          <p:cNvPr id="5" name="Footer Placeholder 4">
            <a:extLst>
              <a:ext uri="{FF2B5EF4-FFF2-40B4-BE49-F238E27FC236}">
                <a16:creationId xmlns:a16="http://schemas.microsoft.com/office/drawing/2014/main" id="{FF882FF8-67F5-4429-B77E-0F9F3CE9B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25130-6690-427E-8111-018A37D18009}"/>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2583938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5D09DC-DDDC-493C-B828-A566D93EA7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D4767F-AEB5-42C1-A540-A0E1DE5F43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AC3BD-EF74-4969-BA8A-C1E2EFAB9F6B}"/>
              </a:ext>
            </a:extLst>
          </p:cNvPr>
          <p:cNvSpPr>
            <a:spLocks noGrp="1"/>
          </p:cNvSpPr>
          <p:nvPr>
            <p:ph type="dt" sz="half" idx="10"/>
          </p:nvPr>
        </p:nvSpPr>
        <p:spPr/>
        <p:txBody>
          <a:bodyPr/>
          <a:lstStyle/>
          <a:p>
            <a:fld id="{620DDDCC-ADF2-4F6B-B6F9-2C58230F86AE}" type="datetimeFigureOut">
              <a:rPr lang="en-US" smtClean="0"/>
              <a:t>11/17/2020</a:t>
            </a:fld>
            <a:endParaRPr lang="en-US"/>
          </a:p>
        </p:txBody>
      </p:sp>
      <p:sp>
        <p:nvSpPr>
          <p:cNvPr id="5" name="Footer Placeholder 4">
            <a:extLst>
              <a:ext uri="{FF2B5EF4-FFF2-40B4-BE49-F238E27FC236}">
                <a16:creationId xmlns:a16="http://schemas.microsoft.com/office/drawing/2014/main" id="{78CC7B75-FF72-4442-89C2-BC4D4D56B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59779-1FE2-41F7-9746-EA0C3771B6D3}"/>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299248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C7EB-6499-4785-9569-38B1BF2525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B38AA1-937F-40C2-B547-AA6CF445A2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1FEF5-EC30-46E8-9CEE-EA98E1EBCA87}"/>
              </a:ext>
            </a:extLst>
          </p:cNvPr>
          <p:cNvSpPr>
            <a:spLocks noGrp="1"/>
          </p:cNvSpPr>
          <p:nvPr>
            <p:ph type="dt" sz="half" idx="10"/>
          </p:nvPr>
        </p:nvSpPr>
        <p:spPr/>
        <p:txBody>
          <a:bodyPr/>
          <a:lstStyle/>
          <a:p>
            <a:fld id="{620DDDCC-ADF2-4F6B-B6F9-2C58230F86AE}" type="datetimeFigureOut">
              <a:rPr lang="en-US" smtClean="0"/>
              <a:t>11/17/2020</a:t>
            </a:fld>
            <a:endParaRPr lang="en-US"/>
          </a:p>
        </p:txBody>
      </p:sp>
      <p:sp>
        <p:nvSpPr>
          <p:cNvPr id="5" name="Footer Placeholder 4">
            <a:extLst>
              <a:ext uri="{FF2B5EF4-FFF2-40B4-BE49-F238E27FC236}">
                <a16:creationId xmlns:a16="http://schemas.microsoft.com/office/drawing/2014/main" id="{4FE2CCC1-CD5C-4CED-8760-D3469B7E1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F5CB5-3584-49B0-B332-DDFBB662A53A}"/>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224040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8214-D0D2-4A3E-A84B-D40CB4E7C2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CC1AD9-4828-4210-A50E-4A0E73CC95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8D9800-49E1-440B-9DC2-1D43A8F1B8F0}"/>
              </a:ext>
            </a:extLst>
          </p:cNvPr>
          <p:cNvSpPr>
            <a:spLocks noGrp="1"/>
          </p:cNvSpPr>
          <p:nvPr>
            <p:ph type="dt" sz="half" idx="10"/>
          </p:nvPr>
        </p:nvSpPr>
        <p:spPr/>
        <p:txBody>
          <a:bodyPr/>
          <a:lstStyle/>
          <a:p>
            <a:fld id="{620DDDCC-ADF2-4F6B-B6F9-2C58230F86AE}" type="datetimeFigureOut">
              <a:rPr lang="en-US" smtClean="0"/>
              <a:t>11/17/2020</a:t>
            </a:fld>
            <a:endParaRPr lang="en-US"/>
          </a:p>
        </p:txBody>
      </p:sp>
      <p:sp>
        <p:nvSpPr>
          <p:cNvPr id="5" name="Footer Placeholder 4">
            <a:extLst>
              <a:ext uri="{FF2B5EF4-FFF2-40B4-BE49-F238E27FC236}">
                <a16:creationId xmlns:a16="http://schemas.microsoft.com/office/drawing/2014/main" id="{CBE682E1-65C4-48E6-8CA1-1403E7BAA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8E59D-D9BB-4B11-A554-9611E60E7493}"/>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337242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9670-5579-48FC-BE9C-E7B02F8CCE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66FB05-DDD0-48A6-890B-31AD52F0B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85725C-0676-41FF-929A-96E0E511E8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CF482-5C90-40DB-8BAC-094FEC52F932}"/>
              </a:ext>
            </a:extLst>
          </p:cNvPr>
          <p:cNvSpPr>
            <a:spLocks noGrp="1"/>
          </p:cNvSpPr>
          <p:nvPr>
            <p:ph type="dt" sz="half" idx="10"/>
          </p:nvPr>
        </p:nvSpPr>
        <p:spPr/>
        <p:txBody>
          <a:bodyPr/>
          <a:lstStyle/>
          <a:p>
            <a:fld id="{620DDDCC-ADF2-4F6B-B6F9-2C58230F86AE}" type="datetimeFigureOut">
              <a:rPr lang="en-US" smtClean="0"/>
              <a:t>11/17/2020</a:t>
            </a:fld>
            <a:endParaRPr lang="en-US"/>
          </a:p>
        </p:txBody>
      </p:sp>
      <p:sp>
        <p:nvSpPr>
          <p:cNvPr id="6" name="Footer Placeholder 5">
            <a:extLst>
              <a:ext uri="{FF2B5EF4-FFF2-40B4-BE49-F238E27FC236}">
                <a16:creationId xmlns:a16="http://schemas.microsoft.com/office/drawing/2014/main" id="{979C4F45-E634-4243-B978-91F11E8AB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7B9EB-D303-420C-94BC-BC5427F910E8}"/>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348171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7B38-F4B7-4FD0-8E09-6C66A4DE7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7FE876-AC2F-4A2E-8D2A-F7678256CF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3BF73D-8E14-4AEA-B1B0-0A13B6C84C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2C0C7B-EEF1-43D6-A2F2-E99D0EC8CA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A8254-C947-4922-BD09-CE5917B987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9969B2-86CF-476A-B1EA-EF1B93D74F74}"/>
              </a:ext>
            </a:extLst>
          </p:cNvPr>
          <p:cNvSpPr>
            <a:spLocks noGrp="1"/>
          </p:cNvSpPr>
          <p:nvPr>
            <p:ph type="dt" sz="half" idx="10"/>
          </p:nvPr>
        </p:nvSpPr>
        <p:spPr/>
        <p:txBody>
          <a:bodyPr/>
          <a:lstStyle/>
          <a:p>
            <a:fld id="{620DDDCC-ADF2-4F6B-B6F9-2C58230F86AE}" type="datetimeFigureOut">
              <a:rPr lang="en-US" smtClean="0"/>
              <a:t>11/17/2020</a:t>
            </a:fld>
            <a:endParaRPr lang="en-US"/>
          </a:p>
        </p:txBody>
      </p:sp>
      <p:sp>
        <p:nvSpPr>
          <p:cNvPr id="8" name="Footer Placeholder 7">
            <a:extLst>
              <a:ext uri="{FF2B5EF4-FFF2-40B4-BE49-F238E27FC236}">
                <a16:creationId xmlns:a16="http://schemas.microsoft.com/office/drawing/2014/main" id="{CFC8E52A-087D-4F03-AF98-EBA5DAA39F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599ED0-1DDC-42BB-A946-F8B81E08D921}"/>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182474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2A1C-346E-439A-A5E5-500EDE82FE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4FF23E-8222-4D85-AB72-EE3BE9DDD58D}"/>
              </a:ext>
            </a:extLst>
          </p:cNvPr>
          <p:cNvSpPr>
            <a:spLocks noGrp="1"/>
          </p:cNvSpPr>
          <p:nvPr>
            <p:ph type="dt" sz="half" idx="10"/>
          </p:nvPr>
        </p:nvSpPr>
        <p:spPr/>
        <p:txBody>
          <a:bodyPr/>
          <a:lstStyle/>
          <a:p>
            <a:fld id="{620DDDCC-ADF2-4F6B-B6F9-2C58230F86AE}" type="datetimeFigureOut">
              <a:rPr lang="en-US" smtClean="0"/>
              <a:t>11/17/2020</a:t>
            </a:fld>
            <a:endParaRPr lang="en-US"/>
          </a:p>
        </p:txBody>
      </p:sp>
      <p:sp>
        <p:nvSpPr>
          <p:cNvPr id="4" name="Footer Placeholder 3">
            <a:extLst>
              <a:ext uri="{FF2B5EF4-FFF2-40B4-BE49-F238E27FC236}">
                <a16:creationId xmlns:a16="http://schemas.microsoft.com/office/drawing/2014/main" id="{D14CF8B6-A388-47E8-9A0C-D25EB36B79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D451C-1324-49A7-98EB-636570305F02}"/>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59135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2A5FCD-6077-45C4-B896-2A5EA38817AC}"/>
              </a:ext>
            </a:extLst>
          </p:cNvPr>
          <p:cNvSpPr>
            <a:spLocks noGrp="1"/>
          </p:cNvSpPr>
          <p:nvPr>
            <p:ph type="dt" sz="half" idx="10"/>
          </p:nvPr>
        </p:nvSpPr>
        <p:spPr/>
        <p:txBody>
          <a:bodyPr/>
          <a:lstStyle/>
          <a:p>
            <a:fld id="{620DDDCC-ADF2-4F6B-B6F9-2C58230F86AE}" type="datetimeFigureOut">
              <a:rPr lang="en-US" smtClean="0"/>
              <a:t>11/17/2020</a:t>
            </a:fld>
            <a:endParaRPr lang="en-US"/>
          </a:p>
        </p:txBody>
      </p:sp>
      <p:sp>
        <p:nvSpPr>
          <p:cNvPr id="3" name="Footer Placeholder 2">
            <a:extLst>
              <a:ext uri="{FF2B5EF4-FFF2-40B4-BE49-F238E27FC236}">
                <a16:creationId xmlns:a16="http://schemas.microsoft.com/office/drawing/2014/main" id="{4C332CD9-8C3D-4885-97E4-1FF265360E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19AB6B-F6F6-4EC7-AB32-6A901097D91E}"/>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404422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300F-FD12-4151-9B67-9D9EA00A4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10FCC3-29BC-458D-A303-68300F722C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C74635-FE7B-45A5-8072-E0755B5FC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076B13-774E-420E-A493-7DFD0487945C}"/>
              </a:ext>
            </a:extLst>
          </p:cNvPr>
          <p:cNvSpPr>
            <a:spLocks noGrp="1"/>
          </p:cNvSpPr>
          <p:nvPr>
            <p:ph type="dt" sz="half" idx="10"/>
          </p:nvPr>
        </p:nvSpPr>
        <p:spPr/>
        <p:txBody>
          <a:bodyPr/>
          <a:lstStyle/>
          <a:p>
            <a:fld id="{620DDDCC-ADF2-4F6B-B6F9-2C58230F86AE}" type="datetimeFigureOut">
              <a:rPr lang="en-US" smtClean="0"/>
              <a:t>11/17/2020</a:t>
            </a:fld>
            <a:endParaRPr lang="en-US"/>
          </a:p>
        </p:txBody>
      </p:sp>
      <p:sp>
        <p:nvSpPr>
          <p:cNvPr id="6" name="Footer Placeholder 5">
            <a:extLst>
              <a:ext uri="{FF2B5EF4-FFF2-40B4-BE49-F238E27FC236}">
                <a16:creationId xmlns:a16="http://schemas.microsoft.com/office/drawing/2014/main" id="{3F2B4CB7-9150-4398-A9A1-CAD77525F9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F80D85-EBF9-4331-8526-DA724DFCF38B}"/>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608666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0147-7806-451D-B2E8-1A69AB739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0E7026-541D-4BF8-868C-B773C6C338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4FA1FB-9FB1-465C-830E-1CA841553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E7355-34CF-4092-AAB3-CDDBBB7A76D2}"/>
              </a:ext>
            </a:extLst>
          </p:cNvPr>
          <p:cNvSpPr>
            <a:spLocks noGrp="1"/>
          </p:cNvSpPr>
          <p:nvPr>
            <p:ph type="dt" sz="half" idx="10"/>
          </p:nvPr>
        </p:nvSpPr>
        <p:spPr/>
        <p:txBody>
          <a:bodyPr/>
          <a:lstStyle/>
          <a:p>
            <a:fld id="{620DDDCC-ADF2-4F6B-B6F9-2C58230F86AE}" type="datetimeFigureOut">
              <a:rPr lang="en-US" smtClean="0"/>
              <a:t>11/17/2020</a:t>
            </a:fld>
            <a:endParaRPr lang="en-US"/>
          </a:p>
        </p:txBody>
      </p:sp>
      <p:sp>
        <p:nvSpPr>
          <p:cNvPr id="6" name="Footer Placeholder 5">
            <a:extLst>
              <a:ext uri="{FF2B5EF4-FFF2-40B4-BE49-F238E27FC236}">
                <a16:creationId xmlns:a16="http://schemas.microsoft.com/office/drawing/2014/main" id="{0A64913D-8E9F-4361-9E23-ADB9517BB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2ECA2-8FAF-494C-9BAA-1782C79560F3}"/>
              </a:ext>
            </a:extLst>
          </p:cNvPr>
          <p:cNvSpPr>
            <a:spLocks noGrp="1"/>
          </p:cNvSpPr>
          <p:nvPr>
            <p:ph type="sldNum" sz="quarter" idx="12"/>
          </p:nvPr>
        </p:nvSpPr>
        <p:spPr/>
        <p:txBody>
          <a:bodyPr/>
          <a:lstStyle/>
          <a:p>
            <a:fld id="{71D836E8-9942-48A1-8388-D88612CED1B3}" type="slidenum">
              <a:rPr lang="en-US" smtClean="0"/>
              <a:t>‹#›</a:t>
            </a:fld>
            <a:endParaRPr lang="en-US"/>
          </a:p>
        </p:txBody>
      </p:sp>
    </p:spTree>
    <p:extLst>
      <p:ext uri="{BB962C8B-B14F-4D97-AF65-F5344CB8AC3E}">
        <p14:creationId xmlns:p14="http://schemas.microsoft.com/office/powerpoint/2010/main" val="135871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F1C92D-17B1-4271-90A0-4160C2890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BB2CC6-013A-48B7-88FB-2969FDAB8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DE8AD-5E56-4BEC-8033-1FDE59B9DE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DDDCC-ADF2-4F6B-B6F9-2C58230F86AE}" type="datetimeFigureOut">
              <a:rPr lang="en-US" smtClean="0"/>
              <a:t>11/17/2020</a:t>
            </a:fld>
            <a:endParaRPr lang="en-US"/>
          </a:p>
        </p:txBody>
      </p:sp>
      <p:sp>
        <p:nvSpPr>
          <p:cNvPr id="5" name="Footer Placeholder 4">
            <a:extLst>
              <a:ext uri="{FF2B5EF4-FFF2-40B4-BE49-F238E27FC236}">
                <a16:creationId xmlns:a16="http://schemas.microsoft.com/office/drawing/2014/main" id="{8440EC7F-5CA1-4F66-B59A-E1A6302023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20C4D8-B230-47C2-AB1B-736603AF77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836E8-9942-48A1-8388-D88612CED1B3}" type="slidenum">
              <a:rPr lang="en-US" smtClean="0"/>
              <a:t>‹#›</a:t>
            </a:fld>
            <a:endParaRPr lang="en-US"/>
          </a:p>
        </p:txBody>
      </p:sp>
    </p:spTree>
    <p:extLst>
      <p:ext uri="{BB962C8B-B14F-4D97-AF65-F5344CB8AC3E}">
        <p14:creationId xmlns:p14="http://schemas.microsoft.com/office/powerpoint/2010/main" val="1978316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DA98AD7-B117-455A-B3DC-46A2DD9D5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1699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75A727-29AD-49B9-9307-6962FE662DD8}"/>
              </a:ext>
            </a:extLst>
          </p:cNvPr>
          <p:cNvSpPr txBox="1"/>
          <p:nvPr/>
        </p:nvSpPr>
        <p:spPr>
          <a:xfrm>
            <a:off x="586969" y="1290935"/>
            <a:ext cx="4559147" cy="1508105"/>
          </a:xfrm>
          <a:prstGeom prst="rect">
            <a:avLst/>
          </a:prstGeom>
          <a:noFill/>
        </p:spPr>
        <p:txBody>
          <a:bodyPr wrap="square">
            <a:spAutoFit/>
          </a:bodyPr>
          <a:lstStyle/>
          <a:p>
            <a:pPr rtl="0">
              <a:spcBef>
                <a:spcPts val="0"/>
              </a:spcBef>
              <a:spcAft>
                <a:spcPts val="0"/>
              </a:spcAft>
            </a:pPr>
            <a:r>
              <a:rPr lang="en-US" sz="2800" b="0" i="0" u="none" strike="noStrike" dirty="0">
                <a:solidFill>
                  <a:srgbClr val="000000"/>
                </a:solidFill>
                <a:effectLst/>
                <a:latin typeface="Arial" panose="020B0604020202020204" pitchFamily="34" charset="0"/>
              </a:rPr>
              <a:t>CONCEPT OF OPERATIONS</a:t>
            </a:r>
            <a:endParaRPr lang="en-US" sz="2800" b="0" dirty="0">
              <a:effectLst/>
            </a:endParaRPr>
          </a:p>
          <a:p>
            <a:br>
              <a:rPr lang="en-US" dirty="0"/>
            </a:br>
            <a:endParaRPr lang="en-US" dirty="0"/>
          </a:p>
        </p:txBody>
      </p:sp>
      <p:sp>
        <p:nvSpPr>
          <p:cNvPr id="8" name="TextBox 7">
            <a:extLst>
              <a:ext uri="{FF2B5EF4-FFF2-40B4-BE49-F238E27FC236}">
                <a16:creationId xmlns:a16="http://schemas.microsoft.com/office/drawing/2014/main" id="{ACA85EC9-7978-497F-971A-5238D3AAAFFF}"/>
              </a:ext>
            </a:extLst>
          </p:cNvPr>
          <p:cNvSpPr txBox="1"/>
          <p:nvPr/>
        </p:nvSpPr>
        <p:spPr>
          <a:xfrm>
            <a:off x="5719627" y="1369248"/>
            <a:ext cx="4872173" cy="1200329"/>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Astronaut should ensure the surface is relatively flat and cleared</a:t>
            </a:r>
            <a:endParaRPr lang="en-US" b="0" dirty="0">
              <a:effectLst/>
            </a:endParaRPr>
          </a:p>
          <a:p>
            <a:br>
              <a:rPr lang="en-US" dirty="0"/>
            </a:br>
            <a:endParaRPr lang="en-US" dirty="0"/>
          </a:p>
        </p:txBody>
      </p:sp>
      <p:grpSp>
        <p:nvGrpSpPr>
          <p:cNvPr id="7" name="Group 6">
            <a:extLst>
              <a:ext uri="{FF2B5EF4-FFF2-40B4-BE49-F238E27FC236}">
                <a16:creationId xmlns:a16="http://schemas.microsoft.com/office/drawing/2014/main" id="{12C3FFF3-5E05-4776-B72E-53EEB5679D60}"/>
              </a:ext>
            </a:extLst>
          </p:cNvPr>
          <p:cNvGrpSpPr/>
          <p:nvPr/>
        </p:nvGrpSpPr>
        <p:grpSpPr>
          <a:xfrm>
            <a:off x="9924006" y="1339076"/>
            <a:ext cx="1656080" cy="1583508"/>
            <a:chOff x="8493760" y="2312018"/>
            <a:chExt cx="1656080" cy="1583508"/>
          </a:xfrm>
        </p:grpSpPr>
        <p:pic>
          <p:nvPicPr>
            <p:cNvPr id="1031" name="Picture 7">
              <a:extLst>
                <a:ext uri="{FF2B5EF4-FFF2-40B4-BE49-F238E27FC236}">
                  <a16:creationId xmlns:a16="http://schemas.microsoft.com/office/drawing/2014/main" id="{1FF5135C-CD4F-40B6-AF8E-BB1E14A95B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18" r="34662"/>
            <a:stretch/>
          </p:blipFill>
          <p:spPr bwMode="auto">
            <a:xfrm>
              <a:off x="8493760" y="2323901"/>
              <a:ext cx="165608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5B01ADD6-743B-4A9F-BF66-12B36C0E90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020" r="18164"/>
            <a:stretch/>
          </p:blipFill>
          <p:spPr bwMode="auto">
            <a:xfrm>
              <a:off x="8894417" y="2312018"/>
              <a:ext cx="549303" cy="15835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5530261C-AA5D-48D0-8B88-87F435241ADA}"/>
              </a:ext>
            </a:extLst>
          </p:cNvPr>
          <p:cNvGrpSpPr/>
          <p:nvPr/>
        </p:nvGrpSpPr>
        <p:grpSpPr>
          <a:xfrm>
            <a:off x="1383885" y="2528974"/>
            <a:ext cx="1388801" cy="2575509"/>
            <a:chOff x="2247900" y="2625141"/>
            <a:chExt cx="1388801" cy="2575509"/>
          </a:xfrm>
        </p:grpSpPr>
        <p:sp>
          <p:nvSpPr>
            <p:cNvPr id="11" name="Trapezoid 10">
              <a:extLst>
                <a:ext uri="{FF2B5EF4-FFF2-40B4-BE49-F238E27FC236}">
                  <a16:creationId xmlns:a16="http://schemas.microsoft.com/office/drawing/2014/main" id="{16A84CD3-A237-45A0-8DC7-25A09EE14BC9}"/>
                </a:ext>
              </a:extLst>
            </p:cNvPr>
            <p:cNvSpPr/>
            <p:nvPr/>
          </p:nvSpPr>
          <p:spPr>
            <a:xfrm>
              <a:off x="2247900" y="4610100"/>
              <a:ext cx="1228725" cy="590550"/>
            </a:xfrm>
            <a:prstGeom prst="trapezoid">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a:extLst>
                <a:ext uri="{FF2B5EF4-FFF2-40B4-BE49-F238E27FC236}">
                  <a16:creationId xmlns:a16="http://schemas.microsoft.com/office/drawing/2014/main" id="{B31D71D5-7BB4-42E8-9EE2-62BAA08656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354" r="37083"/>
            <a:stretch/>
          </p:blipFill>
          <p:spPr bwMode="auto">
            <a:xfrm>
              <a:off x="2398052" y="2625141"/>
              <a:ext cx="1238649" cy="2540770"/>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TextBox 21">
            <a:extLst>
              <a:ext uri="{FF2B5EF4-FFF2-40B4-BE49-F238E27FC236}">
                <a16:creationId xmlns:a16="http://schemas.microsoft.com/office/drawing/2014/main" id="{9FB411E6-04C5-4ABC-A03C-D299CC4F269A}"/>
              </a:ext>
            </a:extLst>
          </p:cNvPr>
          <p:cNvSpPr txBox="1"/>
          <p:nvPr/>
        </p:nvSpPr>
        <p:spPr>
          <a:xfrm>
            <a:off x="3688475" y="2690525"/>
            <a:ext cx="4133341" cy="923330"/>
          </a:xfrm>
          <a:prstGeom prst="rect">
            <a:avLst/>
          </a:prstGeom>
          <a:noFill/>
        </p:spPr>
        <p:txBody>
          <a:bodyPr wrap="square">
            <a:spAutoFit/>
          </a:bodyPr>
          <a:lstStyle/>
          <a:p>
            <a:r>
              <a:rPr lang="en-US" sz="1800" b="0" i="0" u="none" strike="noStrike" dirty="0">
                <a:solidFill>
                  <a:srgbClr val="000000"/>
                </a:solidFill>
                <a:effectLst/>
                <a:latin typeface="Arial" panose="020B0604020202020204" pitchFamily="34" charset="0"/>
              </a:rPr>
              <a:t>Astronaut lays out E.A.S.E in front of the lunar habitat and connects it to power source</a:t>
            </a:r>
            <a:endParaRPr lang="en-US" dirty="0"/>
          </a:p>
        </p:txBody>
      </p:sp>
      <p:sp>
        <p:nvSpPr>
          <p:cNvPr id="24" name="TextBox 23">
            <a:extLst>
              <a:ext uri="{FF2B5EF4-FFF2-40B4-BE49-F238E27FC236}">
                <a16:creationId xmlns:a16="http://schemas.microsoft.com/office/drawing/2014/main" id="{9A7B1EA6-84B8-4E71-B86A-4AA116BFC6DF}"/>
              </a:ext>
            </a:extLst>
          </p:cNvPr>
          <p:cNvSpPr txBox="1"/>
          <p:nvPr/>
        </p:nvSpPr>
        <p:spPr>
          <a:xfrm>
            <a:off x="292078" y="5190692"/>
            <a:ext cx="4999356" cy="2031325"/>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After moonwalk and sample collection, astronaut returns to stand on E.A.S.E, which senses the weight and begins attracting dust off of the astronauts’ boots and repelling it off itself, cleaning the astronaut and itself</a:t>
            </a:r>
            <a:endParaRPr lang="en-US" b="0" dirty="0">
              <a:effectLst/>
            </a:endParaRPr>
          </a:p>
          <a:p>
            <a:br>
              <a:rPr lang="en-US" dirty="0"/>
            </a:br>
            <a:endParaRPr lang="en-US" dirty="0"/>
          </a:p>
        </p:txBody>
      </p:sp>
      <p:sp>
        <p:nvSpPr>
          <p:cNvPr id="26" name="TextBox 25">
            <a:extLst>
              <a:ext uri="{FF2B5EF4-FFF2-40B4-BE49-F238E27FC236}">
                <a16:creationId xmlns:a16="http://schemas.microsoft.com/office/drawing/2014/main" id="{46001A56-A2CF-4147-91C3-C1EB3D0F6A08}"/>
              </a:ext>
            </a:extLst>
          </p:cNvPr>
          <p:cNvSpPr txBox="1"/>
          <p:nvPr/>
        </p:nvSpPr>
        <p:spPr>
          <a:xfrm>
            <a:off x="7011230" y="4505076"/>
            <a:ext cx="4999356" cy="1477328"/>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Astronaut leaves and E.A.S.E enters rest mode until the pressure sensor is activated by the weight of the astronaut again.</a:t>
            </a:r>
            <a:endParaRPr lang="en-US" b="0" dirty="0">
              <a:effectLst/>
            </a:endParaRPr>
          </a:p>
          <a:p>
            <a:br>
              <a:rPr lang="en-US" dirty="0"/>
            </a:br>
            <a:endParaRPr lang="en-US" dirty="0"/>
          </a:p>
        </p:txBody>
      </p:sp>
      <p:sp>
        <p:nvSpPr>
          <p:cNvPr id="19" name="Star: 8 Points 18">
            <a:extLst>
              <a:ext uri="{FF2B5EF4-FFF2-40B4-BE49-F238E27FC236}">
                <a16:creationId xmlns:a16="http://schemas.microsoft.com/office/drawing/2014/main" id="{3857A90B-05EF-43D6-B40C-A5819851DF16}"/>
              </a:ext>
            </a:extLst>
          </p:cNvPr>
          <p:cNvSpPr/>
          <p:nvPr/>
        </p:nvSpPr>
        <p:spPr>
          <a:xfrm>
            <a:off x="5276850" y="1339076"/>
            <a:ext cx="442777" cy="400029"/>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Star: 8 Points 19">
            <a:extLst>
              <a:ext uri="{FF2B5EF4-FFF2-40B4-BE49-F238E27FC236}">
                <a16:creationId xmlns:a16="http://schemas.microsoft.com/office/drawing/2014/main" id="{57FDF4F5-9954-4F8A-8F63-DDCDD70F965A}"/>
              </a:ext>
            </a:extLst>
          </p:cNvPr>
          <p:cNvSpPr/>
          <p:nvPr/>
        </p:nvSpPr>
        <p:spPr>
          <a:xfrm>
            <a:off x="3214984" y="2690525"/>
            <a:ext cx="442777" cy="400029"/>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Star: 8 Points 20">
            <a:extLst>
              <a:ext uri="{FF2B5EF4-FFF2-40B4-BE49-F238E27FC236}">
                <a16:creationId xmlns:a16="http://schemas.microsoft.com/office/drawing/2014/main" id="{3F56BF6F-8DE3-4647-A535-4F496DBD8886}"/>
              </a:ext>
            </a:extLst>
          </p:cNvPr>
          <p:cNvSpPr/>
          <p:nvPr/>
        </p:nvSpPr>
        <p:spPr>
          <a:xfrm>
            <a:off x="365581" y="4730189"/>
            <a:ext cx="442777" cy="400029"/>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3" name="Star: 8 Points 22">
            <a:extLst>
              <a:ext uri="{FF2B5EF4-FFF2-40B4-BE49-F238E27FC236}">
                <a16:creationId xmlns:a16="http://schemas.microsoft.com/office/drawing/2014/main" id="{27DE0378-31DE-469E-BE77-05DD66CE60DC}"/>
              </a:ext>
            </a:extLst>
          </p:cNvPr>
          <p:cNvSpPr/>
          <p:nvPr/>
        </p:nvSpPr>
        <p:spPr>
          <a:xfrm>
            <a:off x="6568453" y="4505076"/>
            <a:ext cx="442777" cy="400029"/>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5" name="Arrow: Down 24">
            <a:extLst>
              <a:ext uri="{FF2B5EF4-FFF2-40B4-BE49-F238E27FC236}">
                <a16:creationId xmlns:a16="http://schemas.microsoft.com/office/drawing/2014/main" id="{5F419419-B6C2-45B1-A869-FBDE6A9C9574}"/>
              </a:ext>
            </a:extLst>
          </p:cNvPr>
          <p:cNvSpPr/>
          <p:nvPr/>
        </p:nvSpPr>
        <p:spPr>
          <a:xfrm rot="2591135">
            <a:off x="6813534" y="2037007"/>
            <a:ext cx="177533" cy="6455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82918181-2B67-4081-BE4A-5D5575A8B2B8}"/>
              </a:ext>
            </a:extLst>
          </p:cNvPr>
          <p:cNvSpPr/>
          <p:nvPr/>
        </p:nvSpPr>
        <p:spPr>
          <a:xfrm rot="2591135">
            <a:off x="3596273" y="3557802"/>
            <a:ext cx="175119" cy="14929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8" name="Arrow: Down 27">
            <a:extLst>
              <a:ext uri="{FF2B5EF4-FFF2-40B4-BE49-F238E27FC236}">
                <a16:creationId xmlns:a16="http://schemas.microsoft.com/office/drawing/2014/main" id="{D9FCB519-B1FC-4D32-9157-C6EC75883D8C}"/>
              </a:ext>
            </a:extLst>
          </p:cNvPr>
          <p:cNvSpPr/>
          <p:nvPr/>
        </p:nvSpPr>
        <p:spPr>
          <a:xfrm rot="14611280">
            <a:off x="5765748" y="4747908"/>
            <a:ext cx="175119" cy="14929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485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97ABC7E6-A39E-4F5A-86D2-D874632F9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1699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E3AB4D7E-EC11-4D16-AAFE-8D0642046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8449" y="1169987"/>
            <a:ext cx="6386512" cy="56933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73A95EA-B2D9-4A5B-891A-1BE930B91B5A}"/>
              </a:ext>
            </a:extLst>
          </p:cNvPr>
          <p:cNvSpPr txBox="1"/>
          <p:nvPr/>
        </p:nvSpPr>
        <p:spPr>
          <a:xfrm>
            <a:off x="314325" y="1490008"/>
            <a:ext cx="5314950" cy="1077218"/>
          </a:xfrm>
          <a:prstGeom prst="rect">
            <a:avLst/>
          </a:prstGeom>
          <a:noFill/>
        </p:spPr>
        <p:txBody>
          <a:bodyPr wrap="square">
            <a:spAutoFit/>
          </a:bodyPr>
          <a:lstStyle/>
          <a:p>
            <a:pPr rtl="0">
              <a:spcBef>
                <a:spcPts val="0"/>
              </a:spcBef>
              <a:spcAft>
                <a:spcPts val="0"/>
              </a:spcAft>
            </a:pPr>
            <a:r>
              <a:rPr lang="en-US" sz="2800" b="0" i="0" u="none" strike="noStrike" dirty="0">
                <a:solidFill>
                  <a:srgbClr val="000000"/>
                </a:solidFill>
                <a:effectLst/>
                <a:latin typeface="Arial" panose="020B0604020202020204" pitchFamily="34" charset="0"/>
                <a:cs typeface="Arial" panose="020B0604020202020204" pitchFamily="34" charset="0"/>
              </a:rPr>
              <a:t>RISK ASSESSMENT</a:t>
            </a:r>
            <a:r>
              <a:rPr lang="en-US" sz="2800" dirty="0">
                <a:latin typeface="Arial" panose="020B0604020202020204" pitchFamily="34" charset="0"/>
                <a:cs typeface="Arial" panose="020B0604020202020204" pitchFamily="34" charset="0"/>
              </a:rPr>
              <a:t> </a:t>
            </a:r>
            <a:r>
              <a:rPr lang="en-US" sz="2800" b="0" i="0" u="none" strike="noStrike" dirty="0">
                <a:solidFill>
                  <a:srgbClr val="000000"/>
                </a:solidFill>
                <a:effectLst/>
                <a:latin typeface="Arial" panose="020B0604020202020204" pitchFamily="34" charset="0"/>
                <a:cs typeface="Arial" panose="020B0604020202020204" pitchFamily="34" charset="0"/>
              </a:rPr>
              <a:t>CHART</a:t>
            </a:r>
            <a:endParaRPr lang="en-US" sz="2800" b="0" dirty="0">
              <a:effectLst/>
              <a:latin typeface="Arial" panose="020B0604020202020204" pitchFamily="34" charset="0"/>
              <a:cs typeface="Arial" panose="020B0604020202020204" pitchFamily="34" charset="0"/>
            </a:endParaRPr>
          </a:p>
          <a:p>
            <a:br>
              <a:rPr lang="en-US" dirty="0"/>
            </a:br>
            <a:endParaRPr lang="en-US" dirty="0"/>
          </a:p>
        </p:txBody>
      </p:sp>
    </p:spTree>
    <p:extLst>
      <p:ext uri="{BB962C8B-B14F-4D97-AF65-F5344CB8AC3E}">
        <p14:creationId xmlns:p14="http://schemas.microsoft.com/office/powerpoint/2010/main" val="318309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118</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Parul R.</dc:creator>
  <cp:lastModifiedBy>Malcolm Tisdale</cp:lastModifiedBy>
  <cp:revision>2</cp:revision>
  <dcterms:created xsi:type="dcterms:W3CDTF">2020-11-17T22:46:39Z</dcterms:created>
  <dcterms:modified xsi:type="dcterms:W3CDTF">2020-11-18T00:03:43Z</dcterms:modified>
</cp:coreProperties>
</file>