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8C8"/>
    <a:srgbClr val="76777B"/>
    <a:srgbClr val="18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3587"/>
  </p:normalViewPr>
  <p:slideViewPr>
    <p:cSldViewPr snapToGrid="0">
      <p:cViewPr varScale="1">
        <p:scale>
          <a:sx n="157" d="100"/>
          <a:sy n="157" d="100"/>
        </p:scale>
        <p:origin x="384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03E27513-A2A5-4CD0-A14A-F3BE641E2E6E}"/>
    <pc:docChg chg="custSel modSld">
      <pc:chgData name="Malcolm Tisdale" userId="c5247ef6d71c34c7" providerId="LiveId" clId="{03E27513-A2A5-4CD0-A14A-F3BE641E2E6E}" dt="2020-11-18T01:15:48.048" v="17" actId="1076"/>
      <pc:docMkLst>
        <pc:docMk/>
      </pc:docMkLst>
      <pc:sldChg chg="modSp mod">
        <pc:chgData name="Malcolm Tisdale" userId="c5247ef6d71c34c7" providerId="LiveId" clId="{03E27513-A2A5-4CD0-A14A-F3BE641E2E6E}" dt="2020-11-18T01:15:48.048" v="17" actId="1076"/>
        <pc:sldMkLst>
          <pc:docMk/>
          <pc:sldMk cId="2087240633" sldId="256"/>
        </pc:sldMkLst>
        <pc:spChg chg="mod">
          <ac:chgData name="Malcolm Tisdale" userId="c5247ef6d71c34c7" providerId="LiveId" clId="{03E27513-A2A5-4CD0-A14A-F3BE641E2E6E}" dt="2020-11-18T01:15:48.048" v="17" actId="1076"/>
          <ac:spMkLst>
            <pc:docMk/>
            <pc:sldMk cId="2087240633" sldId="256"/>
            <ac:spMk id="3" creationId="{37BF1A47-6FA3-454D-B4D7-0E421EA4B66B}"/>
          </ac:spMkLst>
        </pc:spChg>
        <pc:spChg chg="mod">
          <ac:chgData name="Malcolm Tisdale" userId="c5247ef6d71c34c7" providerId="LiveId" clId="{03E27513-A2A5-4CD0-A14A-F3BE641E2E6E}" dt="2020-11-18T01:15:40.923" v="15" actId="1035"/>
          <ac:spMkLst>
            <pc:docMk/>
            <pc:sldMk cId="2087240633" sldId="256"/>
            <ac:spMk id="4" creationId="{F3C18374-2ED1-41C4-B73C-80E0A8BE3B70}"/>
          </ac:spMkLst>
        </pc:spChg>
        <pc:picChg chg="mod">
          <ac:chgData name="Malcolm Tisdale" userId="c5247ef6d71c34c7" providerId="LiveId" clId="{03E27513-A2A5-4CD0-A14A-F3BE641E2E6E}" dt="2020-11-18T01:15:40.923" v="15" actId="1035"/>
          <ac:picMkLst>
            <pc:docMk/>
            <pc:sldMk cId="2087240633" sldId="256"/>
            <ac:picMk id="7" creationId="{1D22CAFF-A338-4A53-B996-D454F9689F1F}"/>
          </ac:picMkLst>
        </pc:picChg>
        <pc:picChg chg="mod">
          <ac:chgData name="Malcolm Tisdale" userId="c5247ef6d71c34c7" providerId="LiveId" clId="{03E27513-A2A5-4CD0-A14A-F3BE641E2E6E}" dt="2020-11-18T01:15:40.923" v="15" actId="1035"/>
          <ac:picMkLst>
            <pc:docMk/>
            <pc:sldMk cId="2087240633" sldId="256"/>
            <ac:picMk id="22" creationId="{6396E901-9908-4F1E-95EA-018CA9D69E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INTRODUCTION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Problem and 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1A47-6FA3-454D-B4D7-0E421EA4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466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Problems Caused By Spacesuit Dust Ingress Into Habitable Volumes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Increased loads on in-cabin dust mitigation technologies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Incorrect readings during in-cabin experiments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Performance reduction and possible failure of in-cabin equipment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Astronaut health risks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Dust brought to Gateway and Orion when lander returns to lunar orbit</a:t>
            </a:r>
          </a:p>
          <a:p>
            <a:pPr marL="457200" lvl="1" indent="0">
              <a:buNone/>
            </a:pPr>
            <a:endParaRPr lang="en-US" dirty="0">
              <a:latin typeface="Avenir Next LT Pro" panose="020B0504020202020204" pitchFamily="34" charset="0"/>
            </a:endParaRPr>
          </a:p>
          <a:p>
            <a:pPr lvl="1"/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18374-2ED1-41C4-B73C-80E0A8BE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6466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Existing Solutions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7" name="Picture 6" descr="A close up of food&#10;&#10;Description automatically generated">
            <a:extLst>
              <a:ext uri="{FF2B5EF4-FFF2-40B4-BE49-F238E27FC236}">
                <a16:creationId xmlns:a16="http://schemas.microsoft.com/office/drawing/2014/main" id="{1D22CAFF-A338-4A53-B996-D454F9689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91171"/>
            <a:ext cx="5296825" cy="2153738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6396E901-9908-4F1E-95EA-018CA9D69E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7" r="13059"/>
          <a:stretch/>
        </p:blipFill>
        <p:spPr>
          <a:xfrm>
            <a:off x="7450263" y="4409694"/>
            <a:ext cx="2950151" cy="20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12</cp:revision>
  <dcterms:created xsi:type="dcterms:W3CDTF">2020-11-16T00:51:58Z</dcterms:created>
  <dcterms:modified xsi:type="dcterms:W3CDTF">2020-11-18T01:16:03Z</dcterms:modified>
</cp:coreProperties>
</file>