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colm Tisdale" initials="MT" lastIdx="2" clrIdx="0">
    <p:extLst>
      <p:ext uri="{19B8F6BF-5375-455C-9EA6-DF929625EA0E}">
        <p15:presenceInfo xmlns:p15="http://schemas.microsoft.com/office/powerpoint/2012/main" userId="c5247ef6d71c34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C8C8"/>
    <a:srgbClr val="76777B"/>
    <a:srgbClr val="183D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3587"/>
  </p:normalViewPr>
  <p:slideViewPr>
    <p:cSldViewPr snapToGrid="0">
      <p:cViewPr varScale="1">
        <p:scale>
          <a:sx n="67" d="100"/>
          <a:sy n="67" d="100"/>
        </p:scale>
        <p:origin x="816" y="72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1D6E3-8995-4DAD-979D-5F9188263896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A8B0-6A8D-4DF3-AE1A-34A35FD6B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95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0A8B0-6A8D-4DF3-AE1A-34A35FD6BB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C6AF-21E5-4265-B4D3-663C2C7D5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EED1D-F4D6-43FB-8960-91D9324E7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E108B-1A9C-4EB7-BA03-78AA39DA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2824-5D75-4D5D-A279-F40AC1885D82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BDF5B-C233-45F0-9C14-754CC438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C3487-E504-4E15-8F9C-A35D94E4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E61B-08B5-417F-B1F8-BE791D7C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616CB-A1EF-4768-9E80-2C4DE2B6A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48838-2A1E-44D2-BC28-F179BD74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730-B54D-457D-9AE7-76E2E1A18903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CAED-EBC9-47E7-836B-0894DE5C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950AD-9472-4310-A01B-64E88738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EAA6F-B593-4CFB-9154-CEBC126F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D3A77-0407-40F3-9834-F83E7EAFA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813C-12FD-48FF-AFB8-986EC202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23F9-7599-45EC-BC62-CA9AB544FF3E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9F5B-2A8A-40C0-B7FC-02FF1E68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34E6-2482-4465-9C36-586D47C2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2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7955-7E40-4A8E-B9FD-0AB50DFA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A62C-F1AE-4266-A85A-4744E15E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F576-1A38-4A6A-8C07-DC004AB0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DD9C-470F-466D-AC2F-E01C344084F3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0D7AD-F517-4FCF-ABC1-0CDA7C6F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2D40-CCBF-4DC6-AB7E-254CB09E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2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CE34-4688-43F8-8A00-575805E7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F442C-6F00-435D-B607-D638F9BDB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FF1C-11BB-4FD7-B3E5-F80AF48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5E6E-A051-4FC3-9E4E-115F52021718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03BB7-9F2D-48C2-8AC2-6F167192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99A74-C411-4741-A109-B9B68270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1BD7-E3C4-4C32-8DF8-4B12ACCC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60309-9B71-4E27-AF76-C16B3C1E1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98B1B-3BBC-43F6-AB9B-21A201C26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2B00C-FFEB-42ED-8F57-13244D9B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1CC8-AFD8-43F6-9AC4-B28C10E682B7}" type="datetime1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A38AC-2B5B-49E5-9BA9-939E4A14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874E2-3DF1-442C-9681-2DBAA05A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828D-0E50-415E-A6AB-3FF91B90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9BF92-FCE1-4709-B8D8-5DD1C655B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F662B-DFD4-48D2-B48A-AF3B6FAD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63CE1-E782-469D-AE41-CD863514F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72A9F-A5BD-4548-9ECC-2C683F252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3A0C1-9900-4079-BB3B-0221A9A4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A17F-35E3-4F9C-95AD-5BB00A10E17B}" type="datetime1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4D4A9-1F84-48A2-803B-2D4E1343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3C1A0-2E2B-497D-8FEA-51A90DE9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4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6FF6-AC8E-4E82-A362-3DAFEE16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AD2AF-59F4-4897-B2BC-3D24AB39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CBBF-D185-442F-BE1C-D8F93145A8A0}" type="datetime1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87E2C-D6BF-4427-B4B9-BBC79A87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5276B-DAB8-4BD4-A1D6-E4F9E732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9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90177-77C2-4222-9116-0E20A55F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5F7B-5AAE-4ACC-A56B-972C2CA9002D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EF27A-84D6-4795-9B46-62B9706E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42E65-43D8-4051-BF49-F8735C9A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1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A7E6-9279-49ED-952C-A0C934C8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28BA-3A35-499F-81F4-03FD00A92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80894-A05F-4D8B-BFDC-0AF2CE26C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76E01-1DE4-481E-8B33-5E5A5D9E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91B8-421C-44DC-9983-8E1D6D5F17C9}" type="datetime1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58FF1-1641-47CF-B96D-670B2109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D3BF0-DB71-4853-96DD-9550D5A4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5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852F-6885-42F1-97EB-A04B80A7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A2948-F37C-4A5C-8AC8-54F373D20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B9EA3-1CB8-4ECE-8E31-E1AF5F0E0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2CE00-ECB7-4197-9691-42576999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A53-C61A-461B-8677-E4F8759547EF}" type="datetime1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BFA48-4B93-4EE4-8865-3D4528F9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C07ED-AC9D-4D14-9771-C5BA1E65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6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52793-E6BE-4EFC-96C4-E65D7CBE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688C1-2E33-4CB8-8545-8AF3F7DB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A584D-BB8D-4722-82B6-F38FDB60E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D15B-29BC-4E36-BFDC-DFCDEED3960E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8BE81-D2AB-4371-8818-F66E98AC0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21990-8881-4073-B78F-E6300A0DD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2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mp"/><Relationship Id="rId3" Type="http://schemas.openxmlformats.org/officeDocument/2006/relationships/image" Target="../media/image1.png"/><Relationship Id="rId7" Type="http://schemas.openxmlformats.org/officeDocument/2006/relationships/image" Target="../media/image5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51782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INTRODUCTION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Problem and Existing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F1A47-6FA3-454D-B4D7-0E421EA4B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8851" y="1431078"/>
            <a:ext cx="11648974" cy="5086098"/>
          </a:xfrm>
        </p:spPr>
        <p:txBody>
          <a:bodyPr>
            <a:normAutofit/>
          </a:bodyPr>
          <a:lstStyle/>
          <a:p>
            <a:r>
              <a:rPr lang="en-US" sz="2000" dirty="0"/>
              <a:t>Problems Caused By Spacesuit Dust Ingress Into Habitable Volumes</a:t>
            </a:r>
          </a:p>
          <a:p>
            <a:pPr lvl="1"/>
            <a:r>
              <a:rPr lang="en-US" sz="1800" dirty="0"/>
              <a:t>Increased loads on in-cabin dust mitigation technologies</a:t>
            </a:r>
          </a:p>
          <a:p>
            <a:pPr lvl="1"/>
            <a:r>
              <a:rPr lang="en-US" sz="1800" dirty="0"/>
              <a:t>Incorrect readings during in-cabin experiments</a:t>
            </a:r>
          </a:p>
          <a:p>
            <a:pPr lvl="1"/>
            <a:r>
              <a:rPr lang="en-US" sz="1800" dirty="0"/>
              <a:t>Performance reduction and possible failure of in-cabin equipment</a:t>
            </a:r>
          </a:p>
          <a:p>
            <a:pPr lvl="1"/>
            <a:r>
              <a:rPr lang="en-US" sz="1800" dirty="0"/>
              <a:t>Astronaut health risks</a:t>
            </a:r>
          </a:p>
          <a:p>
            <a:pPr lvl="1"/>
            <a:r>
              <a:rPr lang="en-US" sz="1800" dirty="0"/>
              <a:t>Dust brought to Gateway and Orion when lander returns to lunar orbit</a:t>
            </a:r>
          </a:p>
          <a:p>
            <a:r>
              <a:rPr lang="en-US" sz="2000" dirty="0"/>
              <a:t>Existing Solutions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11/18/20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EASE Preliminary Design Review</a:t>
            </a:r>
          </a:p>
        </p:txBody>
      </p:sp>
      <p:pic>
        <p:nvPicPr>
          <p:cNvPr id="7" name="Picture 6" descr="A close up of food&#10;&#10;Description automatically generated">
            <a:extLst>
              <a:ext uri="{FF2B5EF4-FFF2-40B4-BE49-F238E27FC236}">
                <a16:creationId xmlns:a16="http://schemas.microsoft.com/office/drawing/2014/main" id="{1D22CAFF-A338-4A53-B996-D454F9689F1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4" r="4805"/>
          <a:stretch/>
        </p:blipFill>
        <p:spPr>
          <a:xfrm>
            <a:off x="234175" y="3709686"/>
            <a:ext cx="6781449" cy="3141607"/>
          </a:xfrm>
          <a:prstGeom prst="rect">
            <a:avLst/>
          </a:prstGeom>
        </p:spPr>
      </p:pic>
      <p:pic>
        <p:nvPicPr>
          <p:cNvPr id="22" name="Picture 21" descr="Diagram&#10;&#10;Description automatically generated">
            <a:extLst>
              <a:ext uri="{FF2B5EF4-FFF2-40B4-BE49-F238E27FC236}">
                <a16:creationId xmlns:a16="http://schemas.microsoft.com/office/drawing/2014/main" id="{6396E901-9908-4F1E-95EA-018CA9D69E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6" t="10045" r="14609" b="-650"/>
          <a:stretch/>
        </p:blipFill>
        <p:spPr>
          <a:xfrm>
            <a:off x="7185268" y="3719291"/>
            <a:ext cx="4548187" cy="314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40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63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Next LT Pro</vt:lpstr>
      <vt:lpstr>Avenir Next LT Pro Light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Tisdale</dc:creator>
  <cp:lastModifiedBy>Rithvik Musuku</cp:lastModifiedBy>
  <cp:revision>15</cp:revision>
  <dcterms:created xsi:type="dcterms:W3CDTF">2020-11-16T00:51:58Z</dcterms:created>
  <dcterms:modified xsi:type="dcterms:W3CDTF">2020-11-18T22:17:03Z</dcterms:modified>
</cp:coreProperties>
</file>