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olr.apache.org" TargetMode="External" /><Relationship Id="rId3" Type="http://schemas.openxmlformats.org/officeDocument/2006/relationships/hyperlink" Target="https://opensearch.org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Extra credit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 leverage WASI+WASM to make useful Python libraries available to Deno and browser?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  <a:p>
            <a:pPr lvl="0"/>
            <a:r>
              <a:rPr/>
              <a:t>Generating Handlebars as template engine as middleware run via Deno</a:t>
            </a:r>
          </a:p>
          <a:p>
            <a:pPr lvl="0"/>
            <a:r>
              <a:rPr/>
              <a:t>Using Deno to generate JS/ES6 for web browser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TypeScript middleware run via Deno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Off the 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Solr</a:t>
            </a:r>
          </a:p>
          <a:p>
            <a:pPr lvl="0"/>
            <a:r>
              <a:rPr>
                <a:hlinkClick r:id="rId3"/>
              </a:rPr>
              <a:t>OpenSearch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 and managing your pipelines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(paused, back to design stage)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Handlebars template engine (to be generated by Newt)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Continue to design and implement a data modeler</a:t>
            </a:r>
          </a:p>
          <a:p>
            <a:pPr lvl="0"/>
            <a:r>
              <a:rPr/>
              <a:t>Extend Generator to include generating validator and template engine middleware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(development tool)</a:t>
            </a:r>
          </a:p>
          <a:p>
            <a:pPr lvl="0"/>
            <a:r>
              <a:rPr/>
              <a:t>Newt Router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or integration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Extend Newt through WASI+WASM run time modules and expose to use in pipelines</a:t>
            </a:r>
          </a:p>
          <a:p>
            <a:pPr lvl="0"/>
            <a:r>
              <a:rPr/>
              <a:t>WASI+WASM might be useful to conserve ports taken up in the data pipelines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or 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service, template engine)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Should the template engine be generic or a generated TypeScript program?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2024-07-27T00:04:17Z</dcterms:created>
  <dcterms:modified xsi:type="dcterms:W3CDTF">2024-07-27T00:04:17Z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