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data models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model is a set of HTML form input types</a:t>
            </a:r>
          </a:p>
          <a:p>
            <a:pPr lvl="0"/>
            <a:r>
              <a:rPr/>
              <a:t>Expressed using GitHub YAML Issue Template Syntax</a:t>
            </a:r>
          </a:p>
          <a:p>
            <a:pPr lvl="0"/>
            <a:r>
              <a:rPr/>
              <a:t>Model describes HTML and 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Interactively generate our application’s YAML file</a:t>
            </a:r>
          </a:p>
          <a:p>
            <a:pPr lvl="0" indent="-342900" marL="342900">
              <a:buAutoNum type="arabicPeriod"/>
            </a:pPr>
            <a:r>
              <a:rPr/>
              <a:t>Interactively define data models</a:t>
            </a:r>
          </a:p>
          <a:p>
            <a:pPr lvl="0" indent="-342900" marL="342900">
              <a:buAutoNum type="arabicPeriod"/>
            </a:pPr>
            <a:r>
              <a:rPr/>
              <a:t>Generate our application code</a:t>
            </a:r>
          </a:p>
          <a:p>
            <a:pPr lvl="0" indent="-342900" marL="342900">
              <a:buAutoNum type="arabicPeriod"/>
            </a:pPr>
            <a:r>
              <a:rPr/>
              <a:t>Setup Postgres and PostgREST</a:t>
            </a:r>
          </a:p>
          <a:p>
            <a:pPr lvl="0" indent="-342900" marL="342900">
              <a:buAutoNum type="arabicPeriod"/>
            </a:pPr>
            <a:r>
              <a:rPr/>
              <a:t>Run our app with Newt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Steps one and two are interactive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init app.yaml
  newt model app.yaml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generate app.yaml</a:t>
            </a:r>
          </a:p>
          <a:p>
            <a:pPr lvl="0" indent="0" marL="1270000">
              <a:buNone/>
            </a:pPr>
            <a:r>
              <a:rPr sz="2000"/>
              <a:t>Renders SQL, PostgREST conf, Mustache templates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Use the generated SQL and configuration</a:t>
            </a:r>
          </a:p>
          <a:p>
            <a:pPr lvl="0" indent="-342900" marL="342900">
              <a:buAutoNum type="arabicPeriod"/>
            </a:pPr>
            <a:r>
              <a:rPr/>
              <a:t>Setup and check via </a:t>
            </a:r>
            <a:r>
              <a:rPr>
                <a:latin typeface="Courier"/>
              </a:rPr>
              <a:t>createdb</a:t>
            </a:r>
            <a:r>
              <a:rPr/>
              <a:t> and </a:t>
            </a:r>
            <a:r>
              <a:rPr>
                <a:latin typeface="Courier"/>
              </a:rPr>
              <a:t>psql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setup Postgres and PostgREST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createdb app
  psql app -c '\i setup.sql'
  psql app -c '\i models.sql'
  psql app -c '\dt'</a:t>
            </a:r>
          </a:p>
          <a:p>
            <a:pPr lvl="0" indent="0" marL="1270000">
              <a:buNone/>
            </a:pPr>
            <a:r>
              <a:rPr sz="2000"/>
              <a:t>should this be automated too?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your application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newt run app.yaml</a:t>
            </a:r>
          </a:p>
          <a:p>
            <a:pPr lvl="0" indent="0" marL="1270000">
              <a:buNone/>
            </a:pPr>
            <a:r>
              <a:rPr sz="2000"/>
              <a:t>Point your web browser at http://localhost:8010 to test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I run a demo?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in late May 2024.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Working prototype target date June 2024</a:t>
            </a:r>
          </a:p>
          <a:p>
            <a:pPr lvl="0"/>
            <a:r>
              <a:rPr/>
              <a:t>Using internal applications as test bed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is built?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Newt developer tool</a:t>
            </a:r>
          </a:p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 (in progress)</a:t>
            </a:r>
          </a:p>
          <a:p>
            <a:pPr lvl="0"/>
            <a:r>
              <a:rPr/>
              <a:t>☐ Modeler (design stage)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Newt?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rapid application develop tool</a:t>
            </a:r>
          </a:p>
          <a:p>
            <a:pPr lvl="1"/>
            <a:r>
              <a:rPr/>
              <a:t>for applications that curate metadata</a:t>
            </a:r>
          </a:p>
          <a:p>
            <a:pPr lvl="0"/>
            <a:r>
              <a:rPr/>
              <a:t>Audience: Libraries, Archives and Museums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Hand typing templates is a turn off, use a code generator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Automatic “wiring up” of routes and templates very helpful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Debug and improve the code generator</a:t>
            </a:r>
          </a:p>
          <a:p>
            <a:pPr lvl="0"/>
            <a:r>
              <a:rPr/>
              <a:t>Implement a data modeler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should be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Someday, maybe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A S3 protocol web service implementing object storage using OCFL</a:t>
            </a:r>
          </a:p>
          <a:p>
            <a:pPr lvl="0"/>
            <a:r>
              <a:rPr/>
              <a:t>Web components for library, archive and museum metadata types</a:t>
            </a:r>
          </a:p>
          <a:p>
            <a:pPr lvl="0"/>
            <a:r>
              <a:rPr/>
              <a:t>Visual programming would be easier than editing YAML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 of Prototype 2: Answer the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software enough to create metadata curation applications?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level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the application you want</a:t>
            </a:r>
          </a:p>
          <a:p>
            <a:pPr lvl="0"/>
            <a:r>
              <a:rPr/>
              <a:t>generate the application you described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sources</a:t>
            </a:r>
          </a:p>
          <a:p>
            <a:pPr lvl="0"/>
            <a:r>
              <a:rPr/>
              <a:t>data models</a:t>
            </a:r>
          </a:p>
          <a:p>
            <a:pPr lvl="0"/>
            <a:r>
              <a:rPr/>
              <a:t>routing requests through data pipelines</a:t>
            </a:r>
          </a:p>
          <a:p>
            <a:pPr lvl="0"/>
            <a:r>
              <a:rPr/>
              <a:t>rendering JSON responses via template engine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Compose applications using data pipelines and templates</a:t>
            </a:r>
          </a:p>
          <a:p>
            <a:pPr lvl="0"/>
            <a:r>
              <a:rPr/>
              <a:t>Avoid inventing new things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and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Office the shelf (other data sources)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ArchivesSpace, RDM -&gt; JSON API</a:t>
            </a:r>
          </a:p>
          <a:p>
            <a:pPr lvl="0"/>
            <a:r>
              <a:rPr/>
              <a:t>ORCID, ROR, CrossRef, DataCite -&gt; JSON API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Assemble app from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application you want is described in YAML</a:t>
            </a:r>
          </a:p>
          <a:p>
            <a:pPr lvl="0"/>
            <a:r>
              <a:rPr/>
              <a:t>Newt generates the code you need</a:t>
            </a:r>
          </a:p>
          <a:p>
            <a:pPr lvl="0"/>
            <a:r>
              <a:rPr/>
              <a:t>Customize by editing the generated code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2024-05-21T23:28:58Z</dcterms:created>
  <dcterms:modified xsi:type="dcterms:W3CDTF">2024-05-21T23:28:58Z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