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Relationship Id="rId6" Type="http://schemas.openxmlformats.org/officeDocument/2006/relationships/hyperlink" Target="https://pkg.go.dev/net/http#hdr-Patterns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is the data model is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GitHub YAML Issue Template Syntax</a:t>
            </a:r>
          </a:p>
          <a:p>
            <a:pPr lvl="1"/>
            <a:r>
              <a:rPr/>
              <a:t>describes HTML</a:t>
            </a:r>
          </a:p>
          <a:p>
            <a:pPr lvl="1"/>
            <a:r>
              <a:rPr/>
              <a:t>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one create our YAML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init app.yaml</a:t>
            </a:r>
          </a:p>
          <a:p>
            <a:pPr lvl="0" indent="0" marL="1270000">
              <a:buNone/>
            </a:pPr>
            <a:r>
              <a:rPr sz="2000"/>
              <a:t>Interactively generate app.yaml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two define our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modeler app.yaml</a:t>
            </a:r>
          </a:p>
          <a:p>
            <a:pPr lvl="0" indent="0" marL="1270000">
              <a:buNone/>
            </a:pPr>
            <a:r>
              <a:rPr sz="2000"/>
              <a:t>Interactively model you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newt generate</a:t>
            </a:r>
          </a:p>
          <a:p>
            <a:pPr lvl="1"/>
            <a:r>
              <a:rPr/>
              <a:t>SQL</a:t>
            </a:r>
          </a:p>
          <a:p>
            <a:pPr lvl="1"/>
            <a:r>
              <a:rPr/>
              <a:t>PostgREST config</a:t>
            </a:r>
          </a:p>
          <a:p>
            <a:pPr lvl="1"/>
            <a:r>
              <a:rPr/>
              <a:t>Templates</a:t>
            </a:r>
          </a:p>
          <a:p>
            <a:pPr lvl="0"/>
            <a:r>
              <a:rPr/>
              <a:t>Edit files if needed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SQL files,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postgres setup &gt;setup.sql
newt generate app.yaml postgres models &gt;models.sql
newt generate app.yaml postgrest &gt;postgrest.conf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mustache \
  create_form app &gt;create_app_form.tmpl
newt generate app.yaml mustache \
  create_response app &gt;create_app_response.tmpl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mustache \
  update_form app &gt;update_app_form.tmpl
newt generate app.yaml mustache \
  update_response app &gt;update_app_response.tmpl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mustache \
  delete_form app &gt;delete_app_form.tmpl
newt generate app.yaml mustache \
  delete_response app &gt;delete_app_response.tmpl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 …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mustache read app &gt;read_app.tmpl
newt generate app.yaml mustache list app &gt;list_app.tmpl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code generation should be fully automated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Answer a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enough?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run our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createdb app
psql app -c '\i setup.sql'
psql app -c '\i models.sql'
psql app -c '\dt'</a:t>
            </a:r>
          </a:p>
          <a:p>
            <a:pPr lvl="0" indent="0" marL="1270000">
              <a:buNone/>
            </a:pPr>
            <a:r>
              <a:rPr sz="2000"/>
              <a:t>this should be automated with the </a:t>
            </a:r>
            <a:r>
              <a:rPr sz="2000">
                <a:latin typeface="Courier"/>
              </a:rPr>
              <a:t>newt</a:t>
            </a:r>
            <a:r>
              <a:rPr sz="2000"/>
              <a:t> command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newt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run app.yaml</a:t>
            </a:r>
          </a:p>
          <a:p>
            <a:pPr lvl="0"/>
            <a:r>
              <a:rPr/>
              <a:t>fire up newt, test and debug</a:t>
            </a:r>
          </a:p>
          <a:p>
            <a:pPr lvl="0"/>
            <a:r>
              <a:rPr/>
              <a:t>web browser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Mustache/HTML needs a code generator</a:t>
            </a:r>
          </a:p>
          <a:p>
            <a:pPr lvl="0"/>
            <a:r>
              <a:rPr/>
              <a:t>Automatic “wiring up” of routes and templates is helpful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learned,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Managing routes and pipelines has a cognitive price</a:t>
            </a:r>
          </a:p>
          <a:p>
            <a:pPr lvl="0"/>
            <a:r>
              <a:rPr/>
              <a:t>Keep your pipelines short</a:t>
            </a:r>
          </a:p>
          <a:p>
            <a:pPr lvl="0"/>
            <a:r>
              <a:rPr/>
              <a:t>Web services need a “developer” mode for debugging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Finish/improve the code generator</a:t>
            </a:r>
          </a:p>
          <a:p>
            <a:pPr lvl="0"/>
            <a:r>
              <a:rPr/>
              <a:t>Implement a data modeler</a:t>
            </a:r>
          </a:p>
          <a:p>
            <a:pPr lvl="0"/>
            <a:r>
              <a:rPr/>
              <a:t>Less typing!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Newt’s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is </a:t>
            </a:r>
            <a:r>
              <a:rPr b="1"/>
              <a:t>a work in progress</a:t>
            </a:r>
            <a:r>
              <a:rPr/>
              <a:t> (April 2024)</a:t>
            </a:r>
          </a:p>
          <a:p>
            <a:pPr lvl="0"/>
            <a:r>
              <a:rPr/>
              <a:t>Newt is missing file upload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wish list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Visually programming would be easier than writing YAML files</a:t>
            </a:r>
          </a:p>
          <a:p>
            <a:pPr lvl="0"/>
            <a:r>
              <a:rPr/>
              <a:t>Web components for gallery, library, archive and museum metadata types</a:t>
            </a:r>
          </a:p>
          <a:p>
            <a:pPr lvl="0"/>
            <a:r>
              <a:rPr/>
              <a:t>A simple S3 protocol web service that implements storing object using OCFL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  <a:p>
            <a:pPr lvl="0"/>
            <a:r>
              <a:rPr/>
              <a:t>Go 1.22, pattern language in HTTP handlers, see </a:t>
            </a:r>
            <a:r>
              <a:rPr>
                <a:hlinkClick r:id="rId6"/>
              </a:rPr>
              <a:t>https://pkg.go.dev/net/http#hdr-Patterns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I am proceeding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Avoid inventing new things</a:t>
            </a:r>
          </a:p>
          <a:p>
            <a:pPr lvl="0"/>
            <a:r>
              <a:rPr/>
              <a:t>Compose applications using data pipelines and templates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or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Assembling it with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GitHub YAML issue template syntax described data models</a:t>
            </a:r>
          </a:p>
          <a:p>
            <a:pPr lvl="0"/>
            <a:r>
              <a:rPr/>
              <a:t>YAML describes configuration, routes, pipelines</a:t>
            </a:r>
          </a:p>
          <a:p>
            <a:pPr lvl="0"/>
            <a:r>
              <a:rPr/>
              <a:t>Template language is now Mustache</a:t>
            </a:r>
          </a:p>
          <a:p>
            <a:pPr lvl="0"/>
            <a:r>
              <a:rPr/>
              <a:t>Code generation, “look Mom, no AI!”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Hope to have a working prototype by June 2024</a:t>
            </a:r>
          </a:p>
          <a:p>
            <a:pPr lvl="0"/>
            <a:r>
              <a:rPr/>
              <a:t>Internal applications will serve as test bed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there a Demo I can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soon.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working, what’s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development, in progress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Generate our app YAML</a:t>
            </a:r>
          </a:p>
          <a:p>
            <a:pPr lvl="0" indent="-342900" marL="342900">
              <a:buAutoNum type="arabicPeriod"/>
            </a:pPr>
            <a:r>
              <a:rPr/>
              <a:t>Designing our data models</a:t>
            </a:r>
          </a:p>
          <a:p>
            <a:pPr lvl="0" indent="-342900" marL="342900">
              <a:buAutoNum type="arabicPeriod"/>
            </a:pPr>
            <a:r>
              <a:rPr/>
              <a:t>Generate SQL, PostgREST config and templates</a:t>
            </a:r>
          </a:p>
          <a:p>
            <a:pPr lvl="0" indent="-342900" marL="342900">
              <a:buAutoNum type="arabicPeriod"/>
            </a:pPr>
            <a:r>
              <a:rPr/>
              <a:t>Run generated SQL</a:t>
            </a:r>
          </a:p>
          <a:p>
            <a:pPr lvl="0" indent="-342900" marL="342900">
              <a:buAutoNum type="arabicPeriod"/>
            </a:pPr>
            <a:r>
              <a:rPr/>
              <a:t>Run Newt and 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2024-04-18T18:00:56Z</dcterms:created>
  <dcterms:modified xsi:type="dcterms:W3CDTF">2024-04-18T18:00:56Z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