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handlebarsjs.com" TargetMode="External" /><Relationship Id="rId4" Type="http://schemas.openxmlformats.org/officeDocument/2006/relationships/hyperlink" Target="https://github.com/caltechlibrary/dataset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The action “init” was renamed “config”, now an optional action</a:t>
            </a:r>
          </a:p>
          <a:p>
            <a:pPr lvl="0"/>
            <a:r>
              <a:rPr/>
              <a:t>The action “generate” was subsumed by “build”</a:t>
            </a:r>
          </a:p>
          <a:p>
            <a:pPr lvl="0"/>
            <a:r>
              <a:rPr/>
              <a:t>Renamed newtrouter to ndr (Newt Data Router)</a:t>
            </a:r>
          </a:p>
          <a:p>
            <a:pPr lvl="0"/>
            <a:r>
              <a:rPr/>
              <a:t>Added nte (Newt Template Engine), a Handlebars template engine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“oid” was renamed “identifier”</a:t>
            </a:r>
          </a:p>
          <a:p>
            <a:pPr lvl="0"/>
            <a:r>
              <a:rPr/>
              <a:t>Interactive modeler and configuration simplified</a:t>
            </a:r>
          </a:p>
          <a:p>
            <a:pPr lvl="0"/>
            <a:r>
              <a:rPr/>
              <a:t>Experimenting with Deno+TypeScript validation middleware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</a:t>
            </a:r>
          </a:p>
          <a:p>
            <a:pPr lvl="1"/>
            <a:r>
              <a:rPr>
                <a:hlinkClick r:id="rId2"/>
              </a:rPr>
              <a:t>Postgres</a:t>
            </a:r>
            <a:r>
              <a:rPr/>
              <a:t> +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/>
              <a:t>newt, ndr, and nte</a:t>
            </a:r>
          </a:p>
          <a:p>
            <a:pPr lvl="0"/>
            <a:r>
              <a:rPr/>
              <a:t>Deno compiles TypeScript validation middleware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modeling via a interactive user interface</a:t>
            </a:r>
          </a:p>
          <a:p>
            <a:pPr lvl="0"/>
            <a:r>
              <a:rPr/>
              <a:t>Results is expressed in YAML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Model your data interactively</a:t>
            </a:r>
          </a:p>
          <a:p>
            <a:pPr lvl="0" indent="-342900" marL="342900">
              <a:buAutoNum type="arabicPeriod"/>
            </a:pPr>
            <a:r>
              <a:rPr/>
              <a:t>Build your application</a:t>
            </a:r>
          </a:p>
          <a:p>
            <a:pPr lvl="0" indent="-342900" marL="342900">
              <a:buAutoNum type="arabicPeriod"/>
            </a:pPr>
            <a:r>
              <a:rPr/>
              <a:t>Run and test using Newt command</a:t>
            </a:r>
          </a:p>
          <a:p>
            <a:pPr lvl="0" indent="-342900" marL="342900">
              <a:buAutoNum type="arabicPeriod"/>
            </a:pPr>
            <a:r>
              <a:rPr/>
              <a:t>Test with your favorite web browser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Here’s the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model app.yaml
  newt build app.yaml
  newt run app.yaml
  firefox http://localhost:8010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towards a version 1.0 release in 2025</a:t>
            </a:r>
          </a:p>
          <a:p>
            <a:pPr lvl="0"/>
            <a:r>
              <a:rPr/>
              <a:t>Using parts of Newt internally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☒ Newt template engine (supporting Handlebars templates)</a:t>
            </a:r>
          </a:p>
          <a:p>
            <a:pPr lvl="0"/>
            <a:r>
              <a:rPr/>
              <a:t>☐ Modeler (testing and refinement)</a:t>
            </a:r>
          </a:p>
          <a:p>
            <a:pPr lvl="0"/>
            <a:r>
              <a:rPr/>
              <a:t>☐ Generator development (refactor, testing and refinement)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 prototype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newt</a:t>
            </a:r>
            <a:r>
              <a:rPr/>
              <a:t> the Newt development tool</a:t>
            </a:r>
          </a:p>
          <a:p>
            <a:pPr lvl="0"/>
            <a:r>
              <a:rPr>
                <a:latin typeface="Courier"/>
              </a:rPr>
              <a:t>ndr</a:t>
            </a:r>
            <a:r>
              <a:rPr/>
              <a:t> the Newt data router</a:t>
            </a:r>
          </a:p>
          <a:p>
            <a:pPr lvl="0"/>
            <a:r>
              <a:rPr>
                <a:latin typeface="Courier"/>
              </a:rPr>
              <a:t>nte</a:t>
            </a:r>
            <a:r>
              <a:rPr/>
              <a:t> the Newt Template Engine</a:t>
            </a:r>
          </a:p>
          <a:p>
            <a:pPr lvl="0"/>
            <a:r>
              <a:rPr/>
              <a:t>Depends on Postgres+PostgREST and Deno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Plan 4th prototype</a:t>
            </a:r>
          </a:p>
          <a:p>
            <a:pPr lvl="0"/>
            <a:r>
              <a:rPr/>
              <a:t>Build real applications with 4th prototype</a:t>
            </a:r>
          </a:p>
          <a:p>
            <a:pPr lvl="0"/>
            <a:r>
              <a:rPr/>
              <a:t>Get feedback for refinement</a:t>
            </a:r>
          </a:p>
          <a:p>
            <a:pPr lvl="0"/>
            <a:r>
              <a:rPr/>
              <a:t>Fix bugs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Lessons from current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An interactive UI is more compelling</a:t>
            </a:r>
          </a:p>
          <a:p>
            <a:pPr lvl="0"/>
            <a:r>
              <a:rPr/>
              <a:t>A simpler “back end” is desirable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needed to use Newt effectively?</a:t>
            </a:r>
          </a:p>
          <a:p>
            <a:pPr lvl="0"/>
            <a:r>
              <a:rPr/>
              <a:t>What is the best human interface for Newt?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Release v1.0 of Newt</a:t>
            </a:r>
          </a:p>
          <a:p>
            <a:pPr lvl="0"/>
            <a:r>
              <a:rPr/>
              <a:t>A visual programming or conversational user interface</a:t>
            </a:r>
          </a:p>
          <a:p>
            <a:pPr lvl="0"/>
            <a:r>
              <a:rPr/>
              <a:t>Simplified backend (e.g. SQLite3)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S3 protocol support for implementing file storage using OCFL</a:t>
            </a:r>
          </a:p>
          <a:p>
            <a:pPr lvl="0"/>
            <a:r>
              <a:rPr/>
              <a:t>Render whole newt app as a standalone binary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>
                <a:hlinkClick r:id="rId3"/>
              </a:rPr>
              <a:t>Handlebars</a:t>
            </a:r>
            <a:r>
              <a:rPr/>
              <a:t> programming languages support</a:t>
            </a:r>
          </a:p>
          <a:p>
            <a:pPr lvl="0"/>
            <a:r>
              <a:rPr/>
              <a:t>Dataset + datasetd </a:t>
            </a:r>
            <a:r>
              <a:rPr>
                <a:hlinkClick r:id="rId4"/>
              </a:rPr>
              <a:t>https://github.com/caltechlibrary/dataset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interactively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</a:t>
            </a:r>
          </a:p>
          <a:p>
            <a:pPr lvl="0" indent="-342900" marL="342900">
              <a:buAutoNum type="arabicPeriod"/>
            </a:pPr>
            <a:r>
              <a:rPr/>
              <a:t>Postgres+PostgREST is a complex back end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What is a “good enough” interface for managing the YAML file?</a:t>
            </a:r>
          </a:p>
          <a:p>
            <a:pPr lvl="0"/>
            <a:r>
              <a:rPr/>
              <a:t>Mustache templates language are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simple template engine renders JSON as HTML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by combining models with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Is Handlebars a good fit for managing data views and rendering HTML?</a:t>
            </a:r>
          </a:p>
          <a:p>
            <a:pPr lvl="0" indent="-342900" marL="342900">
              <a:buAutoNum type="arabicPeriod"/>
            </a:pPr>
            <a:r>
              <a:rPr/>
              <a:t>Is TypeScript validation middleware the right fit?</a:t>
            </a:r>
          </a:p>
          <a:p>
            <a:pPr lvl="0" indent="-342900" marL="342900">
              <a:buAutoNum type="arabicPeriod"/>
            </a:pPr>
            <a:r>
              <a:rPr/>
              <a:t>Should Postgres+PostgREST remain the exclusive back end of Newt?</a:t>
            </a:r>
          </a:p>
          <a:p>
            <a:pPr lvl="0" indent="-342900" marL="342900">
              <a:buAutoNum type="arabicPeriod"/>
            </a:pPr>
            <a:r>
              <a:rPr/>
              <a:t>What is the right solution for the messy setup of Postgres+PostgREST?</a:t>
            </a:r>
          </a:p>
          <a:p>
            <a:pPr lvl="0" indent="-342900" marL="342900">
              <a:buAutoNum type="arabicPeriod"/>
            </a:pPr>
            <a:r>
              <a:rPr/>
              <a:t>Should the generated TypeScript be compiled?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2024-08-20T21:59:03Z</dcterms:created>
  <dcterms:modified xsi:type="dcterms:W3CDTF">2024-08-20T21:59:03Z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2024-08-14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