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postgres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mustache.github.io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2/newt-p2.pdf" TargetMode="External" /><Relationship Id="rId3" Type="http://schemas.openxmlformats.org/officeDocument/2006/relationships/hyperlink" Target="https://caltechlibrary.github.io/newt/presentation2/newt-p2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solr.apache.org" TargetMode="External" /><Relationship Id="rId5" Type="http://schemas.openxmlformats.org/officeDocument/2006/relationships/hyperlink" Target="https://opensearch.or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Setup Postgres and PostgREST</a:t>
            </a:r>
          </a:p>
          <a:p>
            <a:pPr lvl="0" indent="-342900" marL="342900">
              <a:buAutoNum type="arabicPeriod"/>
            </a:pPr>
            <a:r>
              <a:rPr/>
              <a:t>Run our app with Newt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Renders SQL, PostgREST conf, Mustache templates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Use the generated SQL and configuration</a:t>
            </a:r>
          </a:p>
          <a:p>
            <a:pPr lvl="0" indent="-342900" marL="342900">
              <a:buAutoNum type="arabicPeriod"/>
            </a:pPr>
            <a:r>
              <a:rPr/>
              <a:t>Setup and check via </a:t>
            </a:r>
            <a:r>
              <a:rPr>
                <a:latin typeface="Courier"/>
              </a:rPr>
              <a:t>createdb</a:t>
            </a:r>
            <a:r>
              <a:rPr/>
              <a:t> and </a:t>
            </a:r>
            <a:r>
              <a:rPr>
                <a:latin typeface="Courier"/>
              </a:rPr>
              <a:t>psql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createdb app
  psql app -c '\i setup.sql'
  psql app -c '\i models.sql'
  psql app -c '\dt'</a:t>
            </a:r>
          </a:p>
          <a:p>
            <a:pPr lvl="0" indent="0" marL="1270000">
              <a:buNone/>
            </a:pPr>
            <a:r>
              <a:rPr sz="2000"/>
              <a:t>should this be automated too?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late May 2024.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(April 2024)</a:t>
            </a:r>
          </a:p>
          <a:p>
            <a:pPr lvl="0"/>
            <a:r>
              <a:rPr/>
              <a:t>Working prototype target date June 2024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Mustache template engine is working</a:t>
            </a:r>
          </a:p>
          <a:p>
            <a:pPr lvl="0"/>
            <a:r>
              <a:rPr/>
              <a:t>☐ Generator development (in progress)</a:t>
            </a:r>
          </a:p>
          <a:p>
            <a:pPr lvl="0"/>
            <a:r>
              <a:rPr/>
              <a:t>☐ Modeler (design stage)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 and improve the code generator</a:t>
            </a:r>
          </a:p>
          <a:p>
            <a:pPr lvl="0"/>
            <a:r>
              <a:rPr/>
              <a:t>Implement a data modeler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should be the minimum knowledge needed to use Newt?</a:t>
            </a:r>
          </a:p>
          <a:p>
            <a:pPr lvl="0"/>
            <a:r>
              <a:rPr/>
              <a:t>What should come out of the box with Newt?</a:t>
            </a:r>
          </a:p>
          <a:p>
            <a:pPr lvl="1"/>
            <a:r>
              <a:rPr/>
              <a:t>GUI tools?</a:t>
            </a:r>
          </a:p>
          <a:p>
            <a:pPr lvl="1"/>
            <a:r>
              <a:rPr/>
              <a:t>Web components?</a:t>
            </a:r>
          </a:p>
          <a:p>
            <a:pPr lvl="1"/>
            <a:r>
              <a:rPr/>
              <a:t>Ready made apps?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SQLite 3 database support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Visual programming would be easier than editing YAML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Postgres </a:t>
            </a:r>
            <a:r>
              <a:rPr>
                <a:hlinkClick r:id="rId3"/>
              </a:rPr>
              <a:t>https://postgres.org</a:t>
            </a:r>
            <a:r>
              <a:rPr/>
              <a:t> + PostgREST </a:t>
            </a:r>
            <a:r>
              <a:rPr>
                <a:hlinkClick r:id="rId4"/>
              </a:rPr>
              <a:t>https://postgrest.org</a:t>
            </a:r>
          </a:p>
          <a:p>
            <a:pPr lvl="0"/>
            <a:r>
              <a:rPr>
                <a:hlinkClick r:id="rId5"/>
              </a:rPr>
              <a:t>Mustache</a:t>
            </a:r>
            <a:r>
              <a:rPr/>
              <a:t> programming languages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https://caltechlibrary.github.io/newt/presentation2/newt-p2.pdf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https://caltechlibrary.github.io/newt/presentation2/newt-p2.pptx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2: Answer the 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Newt and “off the shelf” software enough to create metadata curation applications?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0"/>
            <a:r>
              <a:rPr/>
              <a:t>data models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rendering JSON responses via template engine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 and templates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and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Solr</a:t>
            </a:r>
            <a:r>
              <a:rPr/>
              <a:t> or </a:t>
            </a:r>
            <a:r>
              <a:rPr>
                <a:hlinkClick r:id="rId5"/>
              </a:rPr>
              <a:t>OpenSearch</a:t>
            </a:r>
          </a:p>
          <a:p>
            <a:pPr lvl="0"/>
            <a:r>
              <a:rPr/>
              <a:t>Newt Mustache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Office the shelf (other data 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ArchivesSpace, RDM -&gt; JSON API</a:t>
            </a:r>
          </a:p>
          <a:p>
            <a:pPr lvl="0"/>
            <a:r>
              <a:rPr/>
              <a:t>ORCID, ROR, CrossRef, DataCite -&gt; JSON API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Mustache</cp:keywords>
  <dc:description>Talk about Newt Project’s second prototype</dc:description>
  <dcterms:created xsi:type="dcterms:W3CDTF">2024-07-26T16:07:00Z</dcterms:created>
  <dcterms:modified xsi:type="dcterms:W3CDTF">2024-07-26T16:07:00Z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2024-02-14</vt:lpwstr>
  </property>
  <property fmtid="{D5CDD505-2E9C-101B-9397-08002B2CF9AE}" pid="4" name="date">
    <vt:lpwstr>2024-04-19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SoCal Code4Lib Meetup at USC</vt:lpwstr>
  </property>
  <property fmtid="{D5CDD505-2E9C-101B-9397-08002B2CF9AE}" pid="8" name="pubDate">
    <vt:lpwstr>2024-04-19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2024-04-10</vt:lpwstr>
  </property>
  <property fmtid="{D5CDD505-2E9C-101B-9397-08002B2CF9AE}" pid="12" name="url">
    <vt:lpwstr>https://caltechlibrary.github.io/newt/presentation2</vt:lpwstr>
  </property>
  <property fmtid="{D5CDD505-2E9C-101B-9397-08002B2CF9AE}" pid="13" name="urlcolor">
    <vt:lpwstr>blue</vt:lpwstr>
  </property>
</Properties>
</file>