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ostgresql.org" TargetMode="External" /><Relationship Id="rId3" Type="http://schemas.openxmlformats.org/officeDocument/2006/relationships/hyperlink" Target="https://postgrest.org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altechlibrary/newt" TargetMode="External" /><Relationship Id="rId3" Type="http://schemas.openxmlformats.org/officeDocument/2006/relationships/hyperlink" Target="https://handlebarsjs.com" TargetMode="External" /><Relationship Id="rId4" Type="http://schemas.openxmlformats.org/officeDocument/2006/relationships/hyperlink" Target="https://github.com/caltechlibrary/dataset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3/newt-p3.pdf" TargetMode="External" /><Relationship Id="rId3" Type="http://schemas.openxmlformats.org/officeDocument/2006/relationships/hyperlink" Target="https://caltechlibrary.github.io/newt/presentation3/newt-p3.pptx" TargetMode="External" /><Relationship Id="rId4" Type="http://schemas.openxmlformats.org/officeDocument/2006/relationships/hyperlink" Target="https://caltechlibrary.github.io/newt" TargetMode="External" /><Relationship Id="rId5" Type="http://schemas.openxmlformats.org/officeDocument/2006/relationships/hyperlink" Target="https://github.com/caltechlibrary/newt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the third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Changes from last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Removed some Go cli (e.g. ws, mustache, newtmustache)</a:t>
            </a:r>
          </a:p>
          <a:p>
            <a:pPr lvl="0"/>
            <a:r>
              <a:rPr/>
              <a:t>The action “init” was renamed “config”, now an optional action</a:t>
            </a:r>
          </a:p>
          <a:p>
            <a:pPr lvl="0"/>
            <a:r>
              <a:rPr/>
              <a:t>The action “generate” was subsumed by “build”</a:t>
            </a:r>
          </a:p>
          <a:p>
            <a:pPr lvl="0"/>
            <a:r>
              <a:rPr/>
              <a:t>Renamed newtrouter to ndr (Newt Data Router)</a:t>
            </a:r>
          </a:p>
          <a:p>
            <a:pPr lvl="0"/>
            <a:r>
              <a:rPr/>
              <a:t>Added nte (Newt Template Engine), a Handlebars template engine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Changes from last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“oid” was renamed “identifier”</a:t>
            </a:r>
          </a:p>
          <a:p>
            <a:pPr lvl="0"/>
            <a:r>
              <a:rPr/>
              <a:t>Interactive modeler and configuration simplified</a:t>
            </a:r>
          </a:p>
          <a:p>
            <a:pPr lvl="0"/>
            <a:r>
              <a:rPr/>
              <a:t>Experimenting with Deno+TypeScript validation middleware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the shelf (no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Data Source</a:t>
            </a:r>
          </a:p>
          <a:p>
            <a:pPr lvl="1"/>
            <a:r>
              <a:rPr>
                <a:hlinkClick r:id="rId2"/>
              </a:rPr>
              <a:t>Postgres</a:t>
            </a:r>
            <a:r>
              <a:rPr/>
              <a:t> + </a:t>
            </a:r>
            <a:r>
              <a:rPr>
                <a:hlinkClick r:id="rId3"/>
              </a:rPr>
              <a:t>PostgREST</a:t>
            </a:r>
          </a:p>
          <a:p>
            <a:pPr lvl="0"/>
            <a:r>
              <a:rPr/>
              <a:t>newt, ndr, and nte</a:t>
            </a:r>
          </a:p>
          <a:p>
            <a:pPr lvl="0"/>
            <a:r>
              <a:rPr/>
              <a:t>Deno compiles TypeScript validation middleware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Assemble app from YAML (less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modeling via a interactive user interface</a:t>
            </a:r>
          </a:p>
          <a:p>
            <a:pPr lvl="0"/>
            <a:r>
              <a:rPr/>
              <a:t>Results is expressed in YAML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I think things will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Model your data interactively</a:t>
            </a:r>
          </a:p>
          <a:p>
            <a:pPr lvl="0" indent="-342900" marL="342900">
              <a:buAutoNum type="arabicPeriod"/>
            </a:pPr>
            <a:r>
              <a:rPr/>
              <a:t>Build your application</a:t>
            </a:r>
          </a:p>
          <a:p>
            <a:pPr lvl="0" indent="-342900" marL="342900">
              <a:buAutoNum type="arabicPeriod"/>
            </a:pPr>
            <a:r>
              <a:rPr/>
              <a:t>Run and test using Newt command</a:t>
            </a:r>
          </a:p>
          <a:p>
            <a:pPr lvl="0" indent="-342900" marL="342900">
              <a:buAutoNum type="arabicPeriod"/>
            </a:pPr>
            <a:r>
              <a:rPr/>
              <a:t>Test with your favorite web browser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Here’s the shell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model app.yaml
  newt build app.yaml
  newt run app.yaml
  firefox http://localhost:8010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Third prototype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work in progress (continuing through 2024)</a:t>
            </a:r>
          </a:p>
          <a:p>
            <a:pPr lvl="0"/>
            <a:r>
              <a:rPr/>
              <a:t>Working towards a version 1.0 release in 2025</a:t>
            </a:r>
          </a:p>
          <a:p>
            <a:pPr lvl="0"/>
            <a:r>
              <a:rPr/>
              <a:t>Using parts of Newt internally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is built?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☒ Newt developer tool</a:t>
            </a:r>
          </a:p>
          <a:p>
            <a:pPr lvl="0"/>
            <a:r>
              <a:rPr/>
              <a:t>☒ Router is implemented and working</a:t>
            </a:r>
          </a:p>
          <a:p>
            <a:pPr lvl="0"/>
            <a:r>
              <a:rPr/>
              <a:t>☒ </a:t>
            </a:r>
            <a:r>
              <a:rPr strike="sngStrike"/>
              <a:t>Mustache template engine is working</a:t>
            </a:r>
            <a:r>
              <a:rPr/>
              <a:t> (removed)</a:t>
            </a:r>
          </a:p>
          <a:p>
            <a:pPr lvl="0"/>
            <a:r>
              <a:rPr/>
              <a:t>☒ Newt template engine (supporting Handlebars templates)</a:t>
            </a:r>
          </a:p>
          <a:p>
            <a:pPr lvl="0"/>
            <a:r>
              <a:rPr/>
              <a:t>☐ Modeler (testing and refinement)</a:t>
            </a:r>
          </a:p>
          <a:p>
            <a:pPr lvl="0"/>
            <a:r>
              <a:rPr/>
              <a:t>☐ Generator development (refactor, testing and refinement)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the box prototype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newt</a:t>
            </a:r>
            <a:r>
              <a:rPr/>
              <a:t> the Newt development tool</a:t>
            </a:r>
          </a:p>
          <a:p>
            <a:pPr lvl="0"/>
            <a:r>
              <a:rPr>
                <a:latin typeface="Courier"/>
              </a:rPr>
              <a:t>ndr</a:t>
            </a:r>
            <a:r>
              <a:rPr/>
              <a:t> the Newt data router</a:t>
            </a:r>
          </a:p>
          <a:p>
            <a:pPr lvl="0"/>
            <a:r>
              <a:rPr>
                <a:latin typeface="Courier"/>
              </a:rPr>
              <a:t>nte</a:t>
            </a:r>
            <a:r>
              <a:rPr/>
              <a:t> the Newt Template Engine</a:t>
            </a:r>
          </a:p>
          <a:p>
            <a:pPr lvl="0"/>
            <a:r>
              <a:rPr/>
              <a:t>Depends on Postgres+PostgREST and Deno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Plan 4th prototype</a:t>
            </a:r>
          </a:p>
          <a:p>
            <a:pPr lvl="0"/>
            <a:r>
              <a:rPr/>
              <a:t>Build real applications with 4th prototype</a:t>
            </a:r>
          </a:p>
          <a:p>
            <a:pPr lvl="0"/>
            <a:r>
              <a:rPr/>
              <a:t>Get feedback for refinement</a:t>
            </a:r>
          </a:p>
          <a:p>
            <a:pPr lvl="0"/>
            <a:r>
              <a:rPr/>
              <a:t>Fix bugs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Newt?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rapid application develop tool</a:t>
            </a:r>
          </a:p>
          <a:p>
            <a:pPr lvl="1"/>
            <a:r>
              <a:rPr/>
              <a:t>for applications that curate metadata</a:t>
            </a:r>
          </a:p>
          <a:p>
            <a:pPr lvl="0"/>
            <a:r>
              <a:rPr/>
              <a:t>Audience: Libraries, Archives, Galleries and Museums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Lessons from current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“Off the shelf” is simpler</a:t>
            </a:r>
          </a:p>
          <a:p>
            <a:pPr lvl="0"/>
            <a:r>
              <a:rPr/>
              <a:t>An interactive UI is more compelling</a:t>
            </a:r>
          </a:p>
          <a:p>
            <a:pPr lvl="0"/>
            <a:r>
              <a:rPr/>
              <a:t>A simpler “back end” is desirable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Unanswered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is the minimum knowledge needed to use Newt effectively?</a:t>
            </a:r>
          </a:p>
          <a:p>
            <a:pPr lvl="0"/>
            <a:r>
              <a:rPr/>
              <a:t>What is the best human interface for Newt?</a:t>
            </a:r>
          </a:p>
          <a:p>
            <a:pPr lvl="0"/>
            <a:r>
              <a:rPr/>
              <a:t>Who is in the target audience?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Someday, maybe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Release v1.0 of Newt</a:t>
            </a:r>
          </a:p>
          <a:p>
            <a:pPr lvl="0"/>
            <a:r>
              <a:rPr/>
              <a:t>A visual programming or conversational user interface</a:t>
            </a:r>
          </a:p>
          <a:p>
            <a:pPr lvl="0"/>
            <a:r>
              <a:rPr/>
              <a:t>Simplified backend (e.g. SQLite3)</a:t>
            </a:r>
          </a:p>
          <a:p>
            <a:pPr lvl="0"/>
            <a:r>
              <a:rPr/>
              <a:t>Web components for library, archive and museum metadata types</a:t>
            </a:r>
          </a:p>
          <a:p>
            <a:pPr lvl="0"/>
            <a:r>
              <a:rPr/>
              <a:t>S3 protocol support for implementing file storage using OCFL</a:t>
            </a:r>
          </a:p>
          <a:p>
            <a:pPr lvl="0"/>
            <a:r>
              <a:rPr/>
              <a:t>Render whole newt app as a standalone binary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</a:t>
            </a:r>
            <a:r>
              <a:rPr>
                <a:hlinkClick r:id="rId2"/>
              </a:rPr>
              <a:t>https://github.com/caltechlibrary/newt</a:t>
            </a:r>
          </a:p>
          <a:p>
            <a:pPr lvl="0"/>
            <a:r>
              <a:rPr>
                <a:hlinkClick r:id="rId3"/>
              </a:rPr>
              <a:t>Handlebars</a:t>
            </a:r>
            <a:r>
              <a:rPr/>
              <a:t> programming languages support</a:t>
            </a:r>
          </a:p>
          <a:p>
            <a:pPr lvl="0"/>
            <a:r>
              <a:rPr/>
              <a:t>Dataset + datasetd </a:t>
            </a:r>
            <a:r>
              <a:rPr>
                <a:hlinkClick r:id="rId4"/>
              </a:rPr>
              <a:t>https://github.com/caltechlibrary/dataset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Presentation</a:t>
            </a:r>
          </a:p>
          <a:p>
            <a:pPr lvl="1"/>
            <a:r>
              <a:rPr/>
              <a:t>pdf: </a:t>
            </a:r>
            <a:r>
              <a:rPr>
                <a:hlinkClick r:id="rId2"/>
              </a:rPr>
              <a:t>https://caltechlibrary.github.io/newt/presentation3/newt-p3.pdf</a:t>
            </a:r>
          </a:p>
          <a:p>
            <a:pPr lvl="1"/>
            <a:r>
              <a:rPr/>
              <a:t>pptx: </a:t>
            </a:r>
            <a:r>
              <a:rPr>
                <a:hlinkClick r:id="rId3"/>
              </a:rPr>
              <a:t>https://caltechlibrary.github.io/newt/presentation3/newt-p3.pptx</a:t>
            </a:r>
          </a:p>
          <a:p>
            <a:pPr lvl="0"/>
            <a:r>
              <a:rPr/>
              <a:t>Newt Documentation </a:t>
            </a:r>
            <a:r>
              <a:rPr>
                <a:hlinkClick r:id="rId4"/>
              </a:rPr>
              <a:t>https://caltechlibrary.github.io/newt</a:t>
            </a:r>
          </a:p>
          <a:p>
            <a:pPr lvl="0"/>
            <a:r>
              <a:rPr/>
              <a:t>Source Code: </a:t>
            </a:r>
            <a:r>
              <a:rPr>
                <a:hlinkClick r:id="rId5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from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Is Newt and “off the shelf” software enough to create metadata curation applications?</a:t>
            </a:r>
          </a:p>
          <a:p>
            <a:pPr lvl="0" indent="0" marL="0">
              <a:buNone/>
            </a:pPr>
            <a:r>
              <a:rPr/>
              <a:t>Short answer is </a:t>
            </a:r>
            <a:r>
              <a:rPr b="1"/>
              <a:t>yes</a:t>
            </a:r>
            <a:r>
              <a:rPr/>
              <a:t>. Longer answer is more nuanced.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from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Is Newt and “off the shelf” software enough to create metadata curation applications?</a:t>
            </a:r>
          </a:p>
          <a:p>
            <a:pPr lvl="0" indent="-342900" marL="342900">
              <a:buAutoNum type="arabicPeriod"/>
            </a:pPr>
            <a:r>
              <a:rPr/>
              <a:t>Newt’s YAML file can grow very large</a:t>
            </a:r>
          </a:p>
          <a:p>
            <a:pPr lvl="0" indent="-342900" marL="342900">
              <a:buAutoNum type="arabicPeriod"/>
            </a:pPr>
            <a:r>
              <a:rPr/>
              <a:t>Managing the YAML file can be done interactively</a:t>
            </a:r>
          </a:p>
          <a:p>
            <a:pPr lvl="0" indent="-342900" marL="342900">
              <a:buAutoNum type="arabicPeriod"/>
            </a:pPr>
            <a:r>
              <a:rPr/>
              <a:t>Model vetting and validation should happen early in the data pipeline</a:t>
            </a:r>
          </a:p>
          <a:p>
            <a:pPr lvl="0" indent="-342900" marL="342900">
              <a:buAutoNum type="arabicPeriod"/>
            </a:pPr>
            <a:r>
              <a:rPr/>
              <a:t>Postgres+PostgREST is a complex back end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raised by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Where do I focus my simplification efforts?</a:t>
            </a:r>
          </a:p>
          <a:p>
            <a:pPr lvl="0"/>
            <a:r>
              <a:rPr/>
              <a:t>What is a “good enough” interface for managing the YAML file?</a:t>
            </a:r>
          </a:p>
          <a:p>
            <a:pPr lvl="0"/>
            <a:r>
              <a:rPr/>
              <a:t>Mustache templates language are too simple, what should replace it?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level Concepts (remain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the application you want</a:t>
            </a:r>
          </a:p>
          <a:p>
            <a:pPr lvl="0"/>
            <a:r>
              <a:rPr/>
              <a:t>generate the application you described</a:t>
            </a:r>
          </a:p>
          <a:p>
            <a:pPr lvl="0"/>
            <a:r>
              <a:rPr/>
              <a:t>running the application using a service oriented architecture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Concepts (remaining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data sources</a:t>
            </a:r>
          </a:p>
          <a:p>
            <a:pPr lvl="0"/>
            <a:r>
              <a:rPr/>
              <a:t>data modeled in YAML</a:t>
            </a:r>
          </a:p>
          <a:p>
            <a:pPr lvl="0"/>
            <a:r>
              <a:rPr/>
              <a:t>routing requests through data pipelines</a:t>
            </a:r>
          </a:p>
          <a:p>
            <a:pPr lvl="0"/>
            <a:r>
              <a:rPr/>
              <a:t>simple template engine renders JSON as HTML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Themes (remains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Simple = (No coding) + (Less coding)</a:t>
            </a:r>
          </a:p>
          <a:p>
            <a:pPr lvl="0"/>
            <a:r>
              <a:rPr/>
              <a:t>Compose applications by combining models with data pipelines</a:t>
            </a:r>
          </a:p>
          <a:p>
            <a:pPr lvl="0"/>
            <a:r>
              <a:rPr/>
              <a:t>Avoid inventing new things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3: Questions to explore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Is Handlebars a good fit for managing data views and rendering HTML?</a:t>
            </a:r>
          </a:p>
          <a:p>
            <a:pPr lvl="0" indent="-342900" marL="342900">
              <a:buAutoNum type="arabicPeriod"/>
            </a:pPr>
            <a:r>
              <a:rPr/>
              <a:t>Is TypeScript validation middleware the right fit?</a:t>
            </a:r>
          </a:p>
          <a:p>
            <a:pPr lvl="0" indent="-342900" marL="342900">
              <a:buAutoNum type="arabicPeriod"/>
            </a:pPr>
            <a:r>
              <a:rPr/>
              <a:t>Should Postgres+PostgREST remain the exclusive back end of Newt?</a:t>
            </a:r>
          </a:p>
          <a:p>
            <a:pPr lvl="0" indent="-342900" marL="342900">
              <a:buAutoNum type="arabicPeriod"/>
            </a:pPr>
            <a:r>
              <a:rPr/>
              <a:t>What is the right solution for the messy setup of Postgres+PostgREST?</a:t>
            </a:r>
          </a:p>
          <a:p>
            <a:pPr lvl="0" indent="-342900" marL="342900">
              <a:buAutoNum type="arabicPeriod"/>
            </a:pPr>
            <a:r>
              <a:rPr/>
              <a:t>Should the generated TypeScript be compiled?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the third prototype</dc:title>
  <dc:creator>R. S. Doiel, rsdoiel@caltech.edu</dc:creator>
  <cp:keywords>web service, micro services, service oriented architecture, RAD, prototyping</cp:keywords>
  <dc:description>Talk about Newt Project’s third prototype</dc:description>
  <dcterms:created xsi:type="dcterms:W3CDTF">2024-08-27T16:19:48Z</dcterms:created>
  <dcterms:modified xsi:type="dcterms:W3CDTF">2024-08-27T16:19:48Z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2024-07-24</vt:lpwstr>
  </property>
  <property fmtid="{D5CDD505-2E9C-101B-9397-08002B2CF9AE}" pid="4" name="institute">
    <vt:lpwstr>Caltech Library, Digital Library Development</vt:lpwstr>
  </property>
  <property fmtid="{D5CDD505-2E9C-101B-9397-08002B2CF9AE}" pid="5" name="linkstyle">
    <vt:lpwstr>bold</vt:lpwstr>
  </property>
  <property fmtid="{D5CDD505-2E9C-101B-9397-08002B2CF9AE}" pid="6" name="section-titles">
    <vt:lpwstr>False</vt:lpwstr>
  </property>
  <property fmtid="{D5CDD505-2E9C-101B-9397-08002B2CF9AE}" pid="7" name="toc">
    <vt:lpwstr>True</vt:lpwstr>
  </property>
  <property fmtid="{D5CDD505-2E9C-101B-9397-08002B2CF9AE}" pid="8" name="updateDate">
    <vt:lpwstr>2024-08-14</vt:lpwstr>
  </property>
  <property fmtid="{D5CDD505-2E9C-101B-9397-08002B2CF9AE}" pid="9" name="url">
    <vt:lpwstr>https://caltechlibrary.github.io/newt/presentation3</vt:lpwstr>
  </property>
  <property fmtid="{D5CDD505-2E9C-101B-9397-08002B2CF9AE}" pid="10" name="urlcolor">
    <vt:lpwstr>blue</vt:lpwstr>
  </property>
</Properties>
</file>