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solr.apache.org" TargetMode="External" /><Relationship Id="rId6" Type="http://schemas.openxmlformats.org/officeDocument/2006/relationships/hyperlink" Target="https://opensearch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postgres.org" TargetMode="External" /><Relationship Id="rId5" Type="http://schemas.openxmlformats.org/officeDocument/2006/relationships/hyperlink" Target="https://postgrest.org" TargetMode="External" /><Relationship Id="rId6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render JSON responses via HandlebarJS template engine</a:t>
            </a:r>
          </a:p>
          <a:p>
            <a:pPr lvl="0"/>
            <a:r>
              <a:rPr/>
              <a:t>generated validation code via TypeScript running in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1"/>
            <a:r>
              <a:rPr>
                <a:hlinkClick r:id="rId5"/>
              </a:rPr>
              <a:t>Solr</a:t>
            </a:r>
            <a:r>
              <a:rPr/>
              <a:t> ??? </a:t>
            </a:r>
            <a:r>
              <a:rPr>
                <a:hlinkClick r:id="rId6"/>
              </a:rPr>
              <a:t>OpenSearch</a:t>
            </a:r>
            <a:r>
              <a:rPr/>
              <a:t> ???</a:t>
            </a:r>
          </a:p>
          <a:p>
            <a:pPr lvl="0"/>
            <a:r>
              <a:rPr/>
              <a:t>Newt Handlebars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a primary data source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Created a dataset collection and datasetd YAML file or render SQL, PostgREST conf Render Handlebars templates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the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Postgres+PostgREST</a:t>
            </a:r>
          </a:p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Gallaries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Handlebars template engine (planning and design)</a:t>
            </a:r>
          </a:p>
          <a:p>
            <a:pPr lvl="0"/>
            <a:r>
              <a:rPr/>
              <a:t>☐ Generator development (paused)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 new template engine, using HandlebarsJS, TypeScript and Deno</a:t>
            </a:r>
          </a:p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Continue to implement a data modeler</a:t>
            </a:r>
          </a:p>
          <a:p>
            <a:pPr lvl="0"/>
            <a:r>
              <a:rPr/>
              <a:t>Generate validation layer written in TypeScript and run by Deno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  <a:p>
            <a:pPr lvl="0"/>
            <a:r>
              <a:rPr/>
              <a:t>Newt Template Engine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/>
              <a:t>Postgres </a:t>
            </a:r>
            <a:r>
              <a:rPr>
                <a:hlinkClick r:id="rId4"/>
              </a:rPr>
              <a:t>https://postgres.org</a:t>
            </a:r>
            <a:r>
              <a:rPr/>
              <a:t> + PostgREST </a:t>
            </a:r>
            <a:r>
              <a:rPr>
                <a:hlinkClick r:id="rId5"/>
              </a:rPr>
              <a:t>https://postgrest.org</a:t>
            </a:r>
          </a:p>
          <a:p>
            <a:pPr lvl="0"/>
            <a:r>
              <a:rPr>
                <a:hlinkClick r:id="rId6"/>
              </a:rPr>
              <a:t>HandlebarsJS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our simplification efforts?</a:t>
            </a:r>
          </a:p>
          <a:p>
            <a:pPr lvl="0"/>
            <a:r>
              <a:rPr/>
              <a:t>How do I ensure that large YAML files remaining human managable?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Answer these questions three.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generating TypeScript programs a suitable way to solve the validator problem?</a:t>
            </a:r>
          </a:p>
          <a:p>
            <a:pPr lvl="0" indent="-342900" marL="342900">
              <a:buAutoNum type="arabicPeriod"/>
            </a:pPr>
            <a:r>
              <a:rPr/>
              <a:t>Is HandlebarsJS via TypeScript a good fit for managing data views?</a:t>
            </a:r>
          </a:p>
          <a:p>
            <a:pPr lvl="0" indent="-342900" marL="342900">
              <a:buAutoNum type="arabicPeriod"/>
            </a:pPr>
            <a:r>
              <a:rPr/>
              <a:t>What default JSON data sources should be supported? (e.g. Postgres+PostgREST, dataset+datasetd)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Handlebars, service oriented architecture, RAD, prototyping</cp:keywords>
  <dc:description>Talk about Newt Project’s third prototype</dc:description>
  <dcterms:created xsi:type="dcterms:W3CDTF">2024-07-26T17:37:39Z</dcterms:created>
  <dcterms:modified xsi:type="dcterms:W3CDTF">2024-07-26T17:37:39Z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place">
    <vt:lpwstr>TBD</vt:lpwstr>
  </property>
  <property fmtid="{D5CDD505-2E9C-101B-9397-08002B2CF9AE}" pid="7" name="section-titles">
    <vt:lpwstr>False</vt:lpwstr>
  </property>
  <property fmtid="{D5CDD505-2E9C-101B-9397-08002B2CF9AE}" pid="8" name="toc">
    <vt:lpwstr>True</vt:lpwstr>
  </property>
  <property fmtid="{D5CDD505-2E9C-101B-9397-08002B2CF9AE}" pid="9" name="updateDate">
    <vt:lpwstr>2024-07-26</vt:lpwstr>
  </property>
  <property fmtid="{D5CDD505-2E9C-101B-9397-08002B2CF9AE}" pid="10" name="url">
    <vt:lpwstr>https://caltechlibrary.github.io/newt/presentation3</vt:lpwstr>
  </property>
  <property fmtid="{D5CDD505-2E9C-101B-9397-08002B2CF9AE}" pid="11" name="urlcolor">
    <vt:lpwstr>blue</vt:lpwstr>
  </property>
</Properties>
</file>