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caltechlibrary.github.io/dataset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 supporting Handlbars templates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1"/>
            <a:r>
              <a:rPr>
                <a:hlinkClick r:id="rId4"/>
              </a:rPr>
              <a:t>Dataset + datasetd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to run generated TypeScript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the Newt YAML through a conversational TUI</a:t>
            </a:r>
          </a:p>
          <a:p>
            <a:pPr lvl="0"/>
            <a:r>
              <a:rPr/>
              <a:t>Data modeling via a conversational TUI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config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Generate Handlebars templates Wires up routes and template mappings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Generator development (refactor, design stage)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  <a:p>
            <a:pPr lvl="0"/>
            <a:r>
              <a:rPr/>
              <a:t>Explore conversational coding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Refine and simplify Newt YAML syntax</a:t>
            </a:r>
          </a:p>
          <a:p>
            <a:pPr lvl="0"/>
            <a:r>
              <a:rPr/>
              <a:t>Refine data router</a:t>
            </a:r>
          </a:p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Design and replace template engine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and integration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Generate code which can compile stack into a single binary application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to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</a:t>
            </a:r>
          </a:p>
          <a:p>
            <a:pPr lvl="0"/>
            <a:r>
              <a:rPr/>
              <a:t>continue with Postgres+PostgREST or simplify with Dataset+datasetd?</a:t>
            </a:r>
          </a:p>
          <a:p>
            <a:pPr lvl="0" indent="-342900" marL="342900">
              <a:buAutoNum startAt="2" type="arabicPeriod"/>
            </a:pPr>
            <a:r>
              <a:rPr/>
              <a:t>Is generated TypeScript middleware the right fit?</a:t>
            </a:r>
          </a:p>
          <a:p>
            <a:pPr lvl="0"/>
            <a:r>
              <a:rPr/>
              <a:t>E.g. as a validation service, is Deno a reasonable dependency?</a:t>
            </a:r>
          </a:p>
          <a:p>
            <a:pPr lvl="0" indent="-342900" marL="342900">
              <a:buAutoNum startAt="3" type="arabicPeriod"/>
            </a:pPr>
            <a:r>
              <a:rPr/>
              <a:t>Is Handlebars a good fit for managing data views and rendering HTML?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2024-08-02T22:28:57Z</dcterms:created>
  <dcterms:modified xsi:type="dcterms:W3CDTF">2024-08-02T22:28:57Z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