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Build your application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  <a:p>
            <a:pPr lvl="0" indent="-342900" marL="342900">
              <a:buAutoNum type="arabicPeriod"/>
            </a:pPr>
            <a:r>
              <a:rPr/>
              <a:t>Test with your favorite web browser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build app.yaml
  newt run app.yaml
  firefox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in 2025</a:t>
            </a:r>
          </a:p>
          <a:p>
            <a:pPr lvl="0"/>
            <a:r>
              <a:rPr/>
              <a:t>Using parts of Newt internally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 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  <a:p>
            <a:pPr lvl="0"/>
            <a:r>
              <a:rPr/>
              <a:t>Depends on Postgres+PostgREST and Deno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 4th prototype</a:t>
            </a:r>
          </a:p>
          <a:p>
            <a:pPr lvl="0"/>
            <a:r>
              <a:rPr/>
              <a:t>Build real applications with 4th prototype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from current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is more compelling</a:t>
            </a:r>
          </a:p>
          <a:p>
            <a:pPr lvl="0"/>
            <a:r>
              <a:rPr/>
              <a:t>A simpler “back end” is desirable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 effectively?</a:t>
            </a:r>
          </a:p>
          <a:p>
            <a:pPr lvl="0"/>
            <a:r>
              <a:rPr/>
              <a:t>What is the best human interface for Newt?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Release v1.0 of Newt</a:t>
            </a:r>
          </a:p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Simplified backend (e.g. SQLite3)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S3 protocol support for implementing file storage using OCFL</a:t>
            </a:r>
          </a:p>
          <a:p>
            <a:pPr lvl="0"/>
            <a:r>
              <a:rPr/>
              <a:t>Render whole newt app as a standalone binary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TypeScript validation middleware the right fit?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What is the right solution for the messy setup of Postgres+PostgREST?</a:t>
            </a:r>
          </a:p>
          <a:p>
            <a:pPr lvl="0" indent="-342900" marL="342900">
              <a:buAutoNum type="arabicPeriod"/>
            </a:pPr>
            <a:r>
              <a:rPr/>
              <a:t>Should the generated TypeScript be compiled?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2024-08-15T19:49:26Z</dcterms:created>
  <dcterms:modified xsi:type="dcterms:W3CDTF">2024-08-15T19:49:26Z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