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(Re)create database, run setup.sql and models.sql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Shell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generate app.yaml
  dropdb --if-exists app; createdb app
  psql -c app '\i setup.sql'; psql -c app '\i models.sql'
  newt run app.yaml
  open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a demo of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FIXME: link to a record demonstration here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hopefully in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1,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for managing YAML is helpful</a:t>
            </a:r>
          </a:p>
          <a:p>
            <a:pPr lvl="0"/>
            <a:r>
              <a:rPr/>
              <a:t>A validition needs to happen early in the data pipeline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routes and templates is helpful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real applications using Newt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is in the target audience?</a:t>
            </a:r>
          </a:p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What is the best human interface for Newt?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Direct SQLite 3 database support and integration could be much simpler than Postgres+PostgREST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A S3 protocol web service implementing file storage using OCFL</a:t>
            </a:r>
          </a:p>
          <a:p>
            <a:pPr lvl="0"/>
            <a:r>
              <a:rPr/>
              <a:t>Render Newt apps into a standalone binary application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generated TypeScript validation middleware the right fit for a validation?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Should the generate step subsume the external Postres commands?</a:t>
            </a:r>
          </a:p>
          <a:p>
            <a:pPr lvl="0" indent="-342900" marL="342900">
              <a:buAutoNum type="arabicPeriod"/>
            </a:pPr>
            <a:r>
              <a:rPr/>
              <a:t>Should the generate step generate the validation middleware binary?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2024-08-15T18:49:06Z</dcterms:created>
  <dcterms:modified xsi:type="dcterms:W3CDTF">2024-08-15T18:49:06Z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