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a demo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FIXME: link to a record demonstration here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generated TypeScript validation middleware the right fit for a validation?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Should the generate step subsume the external Postres commands?</a:t>
            </a:r>
          </a:p>
          <a:p>
            <a:pPr lvl="0" indent="-342900" marL="342900">
              <a:buAutoNum type="arabicPeriod"/>
            </a:pPr>
            <a:r>
              <a:rPr/>
              <a:t>Should the generate step generate the validation middleware binary?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2024-08-15T19:15:21Z</dcterms:created>
  <dcterms:modified xsi:type="dcterms:W3CDTF">2024-08-15T19:15:21Z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