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mailto:rsdoiel@caltech.edu" TargetMode="Externa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altechlibrary.github.io/datasetd" TargetMode="External" /><Relationship Id="rId3" Type="http://schemas.openxmlformats.org/officeDocument/2006/relationships/hyperlink" Target="https://postgresql.org" TargetMode="External" /><Relationship Id="rId4" Type="http://schemas.openxmlformats.org/officeDocument/2006/relationships/hyperlink" Target="https://postgrest.org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altechlibrary/newt" TargetMode="External" /><Relationship Id="rId3" Type="http://schemas.openxmlformats.org/officeDocument/2006/relationships/hyperlink" Target="https://github.com/caltechlibrary/dataset" TargetMode="External" /><Relationship Id="rId4" Type="http://schemas.openxmlformats.org/officeDocument/2006/relationships/hyperlink" Target="https://handlebarsjs.com" TargetMode="Externa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altechlibrary.github.io/newt/presentation3/newt-p3.pdf" TargetMode="External" /><Relationship Id="rId3" Type="http://schemas.openxmlformats.org/officeDocument/2006/relationships/hyperlink" Target="https://caltechlibrary.github.io/newt/presentation3/newt-p3.pptx" TargetMode="External" /><Relationship Id="rId4" Type="http://schemas.openxmlformats.org/officeDocument/2006/relationships/hyperlink" Target="https://caltechlibrary.github.io/newt" TargetMode="External" /><Relationship Id="rId5" Type="http://schemas.openxmlformats.org/officeDocument/2006/relationships/hyperlink" Target="https://github.com/caltechlibrary/newt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Newt, the third prototype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R. S. Doiel, </a:t>
            </a:r>
            <a:r>
              <a:rPr>
                <a:hlinkClick r:id="rId2"/>
              </a:rPr>
              <a:t>rsdoiel@caltech.edu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Changes from last prototype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Removed some Go cli (e.g. ws, mustache, newtmustache)</a:t>
            </a:r>
          </a:p>
          <a:p>
            <a:pPr lvl="0"/>
            <a:r>
              <a:rPr/>
              <a:t>The action “init” was renamed “config”</a:t>
            </a:r>
          </a:p>
          <a:p>
            <a:pPr lvl="0"/>
            <a:r>
              <a:rPr/>
              <a:t>Renamed newtrouter -&gt; ndr (Newt Data Router)</a:t>
            </a:r>
          </a:p>
          <a:p>
            <a:pPr lvl="0"/>
            <a:r>
              <a:rPr/>
              <a:t>Added nte (Newt Template Engine) supporting Handlbars templates</a:t>
            </a:r>
          </a:p>
          <a:p>
            <a:pPr lvl="0"/>
            <a:r>
              <a:rPr/>
              <a:t>Generating collection and YAML for dataset+datasetd</a:t>
            </a:r>
          </a:p>
          <a:p>
            <a:pPr lvl="0"/>
            <a:r>
              <a:rPr/>
              <a:t>Generating Handlebars templates</a:t>
            </a:r>
          </a:p>
          <a:p>
            <a:pPr lvl="0"/>
            <a:r>
              <a:rPr/>
              <a:t>Generating TypeScript validator as middleware run via Deno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Off the shelf (no coding)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JSON Data Source</a:t>
            </a:r>
          </a:p>
          <a:p>
            <a:pPr lvl="1"/>
            <a:r>
              <a:rPr>
                <a:hlinkClick r:id="rId2"/>
              </a:rPr>
              <a:t>Dataset + datasetd</a:t>
            </a:r>
          </a:p>
          <a:p>
            <a:pPr lvl="1"/>
            <a:r>
              <a:rPr>
                <a:hlinkClick r:id="rId3"/>
              </a:rPr>
              <a:t>Postgres</a:t>
            </a:r>
            <a:r>
              <a:rPr/>
              <a:t> + </a:t>
            </a:r>
            <a:r>
              <a:rPr>
                <a:hlinkClick r:id="rId4"/>
              </a:rPr>
              <a:t>PostgREST</a:t>
            </a:r>
          </a:p>
          <a:p>
            <a:pPr lvl="0"/>
            <a:r>
              <a:rPr/>
              <a:t>newt, ndr, and nte</a:t>
            </a:r>
          </a:p>
          <a:p>
            <a:pPr lvl="0"/>
            <a:r>
              <a:rPr/>
              <a:t>Deno to run generated TypeScript middleware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Assemble app from YAML (less coding)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 the Newt YAML through a conversational TUI</a:t>
            </a:r>
          </a:p>
          <a:p>
            <a:pPr lvl="0"/>
            <a:r>
              <a:rPr/>
              <a:t>Data modeling via a conversational TUI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are data models described?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model is a set of HTML form input types</a:t>
            </a:r>
          </a:p>
          <a:p>
            <a:pPr lvl="0"/>
            <a:r>
              <a:rPr/>
              <a:t>Expressed using GitHub YAML Issue Template Syntax</a:t>
            </a:r>
          </a:p>
          <a:p>
            <a:pPr lvl="0"/>
            <a:r>
              <a:rPr/>
              <a:t>Model describes HTML and implies SQL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do I think things will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Interactively generate our application’s YAML file</a:t>
            </a:r>
          </a:p>
          <a:p>
            <a:pPr lvl="0" indent="-342900" marL="342900">
              <a:buAutoNum type="arabicPeriod"/>
            </a:pPr>
            <a:r>
              <a:rPr/>
              <a:t>Interactively define data models</a:t>
            </a:r>
          </a:p>
          <a:p>
            <a:pPr lvl="0" indent="-342900" marL="342900">
              <a:buAutoNum type="arabicPeriod"/>
            </a:pPr>
            <a:r>
              <a:rPr/>
              <a:t>Generate our application code</a:t>
            </a:r>
          </a:p>
          <a:p>
            <a:pPr lvl="0" indent="-342900" marL="342900">
              <a:buAutoNum type="arabicPeriod"/>
            </a:pPr>
            <a:r>
              <a:rPr/>
              <a:t>Run </a:t>
            </a:r>
            <a:r>
              <a:rPr>
                <a:latin typeface="Courier"/>
              </a:rPr>
              <a:t>newt generate ...</a:t>
            </a:r>
            <a:r>
              <a:rPr/>
              <a:t> for primary data source</a:t>
            </a:r>
          </a:p>
          <a:p>
            <a:pPr lvl="0" indent="-342900" marL="342900">
              <a:buAutoNum type="arabicPeriod"/>
            </a:pPr>
            <a:r>
              <a:rPr/>
              <a:t>Run </a:t>
            </a:r>
            <a:r>
              <a:rPr>
                <a:latin typeface="Courier"/>
              </a:rPr>
              <a:t>newt run ...</a:t>
            </a:r>
            <a:r>
              <a:rPr/>
              <a:t> to run the application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Steps one and two are interactive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config app.yaml
  newt model app.yaml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three, generate our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generate app.yaml</a:t>
            </a:r>
          </a:p>
          <a:p>
            <a:pPr lvl="0" indent="0" marL="1270000">
              <a:buNone/>
            </a:pPr>
            <a:r>
              <a:rPr sz="2000"/>
              <a:t>Create a dataset collection and datasetd YAML file Generate Handlebars templates Wires up routes and template mappings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four, setup primary JSON data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Dataset collection</a:t>
            </a:r>
          </a:p>
          <a:p>
            <a:pPr lvl="0" indent="0" marL="1270000">
              <a:buNone/>
            </a:pPr>
            <a:r>
              <a:rPr sz="2000"/>
              <a:t>Collection generation is done “auto magically” by </a:t>
            </a:r>
            <a:r>
              <a:rPr sz="2000">
                <a:latin typeface="Courier"/>
              </a:rPr>
              <a:t>newt generate app.yaml</a:t>
            </a:r>
            <a:r>
              <a:rPr sz="2000"/>
              <a:t> datasetd YAML file gets generated so Newt can run the datasetd JSON API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five, run your application and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run app.yaml</a:t>
            </a:r>
          </a:p>
          <a:p>
            <a:pPr lvl="0" indent="0" marL="1270000">
              <a:buNone/>
            </a:pPr>
            <a:r>
              <a:rPr sz="2000"/>
              <a:t>Point your web browser at http://localhost:8010 to test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Can I run a demo?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 yet, hopefully in early December 2024.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Newt?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rapid application develop tool</a:t>
            </a:r>
          </a:p>
          <a:p>
            <a:pPr lvl="1"/>
            <a:r>
              <a:rPr/>
              <a:t>for applications that curate metadata</a:t>
            </a:r>
          </a:p>
          <a:p>
            <a:pPr lvl="0"/>
            <a:r>
              <a:rPr/>
              <a:t>Audience: Libraries, Archives, Galleries and Museums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Third prototype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work in progress (continuing through 2024)</a:t>
            </a:r>
          </a:p>
          <a:p>
            <a:pPr lvl="0"/>
            <a:r>
              <a:rPr/>
              <a:t>Working prototype target date June 2025</a:t>
            </a:r>
          </a:p>
          <a:p>
            <a:pPr lvl="0"/>
            <a:r>
              <a:rPr/>
              <a:t>Using internal applications as test bed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much is built?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☒ Newt developer tool</a:t>
            </a:r>
          </a:p>
          <a:p>
            <a:pPr lvl="0"/>
            <a:r>
              <a:rPr/>
              <a:t>☒ Router is implemented and working</a:t>
            </a:r>
          </a:p>
          <a:p>
            <a:pPr lvl="0"/>
            <a:r>
              <a:rPr/>
              <a:t>☒ </a:t>
            </a:r>
            <a:r>
              <a:rPr strike="sngStrike"/>
              <a:t>Mustache template engine is working</a:t>
            </a:r>
            <a:r>
              <a:rPr/>
              <a:t> (removed)</a:t>
            </a:r>
          </a:p>
          <a:p>
            <a:pPr lvl="0"/>
            <a:r>
              <a:rPr/>
              <a:t>☒ Newt template engine (supporting Handlebars templates)</a:t>
            </a:r>
          </a:p>
          <a:p>
            <a:pPr lvl="0"/>
            <a:r>
              <a:rPr/>
              <a:t>☐ Modeler (design stage)</a:t>
            </a:r>
          </a:p>
          <a:p>
            <a:pPr lvl="0"/>
            <a:r>
              <a:rPr/>
              <a:t>☐ Generator development (refactor, design stage)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Insights from prototypes 1 &amp;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“Off the shelf” is simpler</a:t>
            </a:r>
          </a:p>
          <a:p>
            <a:pPr lvl="0"/>
            <a:r>
              <a:rPr/>
              <a:t>Lots of typing discourages use</a:t>
            </a:r>
          </a:p>
          <a:p>
            <a:pPr lvl="0"/>
            <a:r>
              <a:rPr/>
              <a:t>Explore conversational coding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Insights from prototypes 1 &amp;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SQL turns people off, use a code generator</a:t>
            </a:r>
          </a:p>
          <a:p>
            <a:pPr lvl="0"/>
            <a:r>
              <a:rPr/>
              <a:t>Hand typing templates is a turn off, use a code generator</a:t>
            </a:r>
          </a:p>
          <a:p>
            <a:pPr lvl="0"/>
            <a:r>
              <a:rPr/>
              <a:t>Large YAML structures benefit from code generation</a:t>
            </a:r>
          </a:p>
          <a:p>
            <a:pPr lvl="0"/>
            <a:r>
              <a:rPr/>
              <a:t>Automatic “wiring up” of routes and templates very helpful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What’s next to wrap up prototype 3?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Refine and simplify Newt YAML syntax</a:t>
            </a:r>
          </a:p>
          <a:p>
            <a:pPr lvl="0"/>
            <a:r>
              <a:rPr/>
              <a:t>Refine data router</a:t>
            </a:r>
          </a:p>
          <a:p>
            <a:pPr lvl="0"/>
            <a:r>
              <a:rPr/>
              <a:t>Retarget, debug and improve the code generator</a:t>
            </a:r>
          </a:p>
          <a:p>
            <a:pPr lvl="0"/>
            <a:r>
              <a:rPr/>
              <a:t>Design and replace template engine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the 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newt</a:t>
            </a:r>
            <a:r>
              <a:rPr/>
              <a:t> the Newt development tool</a:t>
            </a:r>
          </a:p>
          <a:p>
            <a:pPr lvl="0"/>
            <a:r>
              <a:rPr>
                <a:latin typeface="Courier"/>
              </a:rPr>
              <a:t>ndr</a:t>
            </a:r>
            <a:r>
              <a:rPr/>
              <a:t> the Newt data router</a:t>
            </a:r>
          </a:p>
          <a:p>
            <a:pPr lvl="0"/>
            <a:r>
              <a:rPr>
                <a:latin typeface="Courier"/>
              </a:rPr>
              <a:t>nte</a:t>
            </a:r>
            <a:r>
              <a:rPr/>
              <a:t> the Newt Template Engine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Unanswered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is the minimum knowledge required to use Newt effectively?</a:t>
            </a:r>
          </a:p>
          <a:p>
            <a:pPr lvl="0"/>
            <a:r>
              <a:rPr/>
              <a:t>Who is in the target audience?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Someday, maybe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visual programming approach could be easier than editing YAML files</a:t>
            </a:r>
          </a:p>
          <a:p>
            <a:pPr lvl="0"/>
            <a:r>
              <a:rPr/>
              <a:t>Direct SQLite 3 database support and integration</a:t>
            </a:r>
          </a:p>
          <a:p>
            <a:pPr lvl="0"/>
            <a:r>
              <a:rPr/>
              <a:t>Web components for library, archive and museum metadata types</a:t>
            </a:r>
          </a:p>
          <a:p>
            <a:pPr lvl="0"/>
            <a:r>
              <a:rPr/>
              <a:t>A S3 protocol web service implementing object storage using OCFL</a:t>
            </a:r>
          </a:p>
          <a:p>
            <a:pPr lvl="0"/>
            <a:r>
              <a:rPr/>
              <a:t>Generate code which can compile stack into a single binary application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Related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Newt </a:t>
            </a:r>
            <a:r>
              <a:rPr>
                <a:hlinkClick r:id="rId2"/>
              </a:rPr>
              <a:t>https://github.com/caltechlibrary/newt</a:t>
            </a:r>
          </a:p>
          <a:p>
            <a:pPr lvl="0"/>
            <a:r>
              <a:rPr/>
              <a:t>Dataset + datasetd </a:t>
            </a:r>
            <a:r>
              <a:rPr>
                <a:hlinkClick r:id="rId3"/>
              </a:rPr>
              <a:t>https://github.com/caltechlibrary/dataset</a:t>
            </a:r>
          </a:p>
          <a:p>
            <a:pPr lvl="0"/>
            <a:r>
              <a:rPr>
                <a:hlinkClick r:id="rId4"/>
              </a:rPr>
              <a:t>Handlebars</a:t>
            </a:r>
            <a:r>
              <a:rPr/>
              <a:t> programming languages support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This Presentation</a:t>
            </a:r>
          </a:p>
          <a:p>
            <a:pPr lvl="1"/>
            <a:r>
              <a:rPr/>
              <a:t>pdf: </a:t>
            </a:r>
            <a:r>
              <a:rPr>
                <a:hlinkClick r:id="rId2"/>
              </a:rPr>
              <a:t>https://caltechlibrary.github.io/newt/presentation3/newt-p3.pdf</a:t>
            </a:r>
          </a:p>
          <a:p>
            <a:pPr lvl="1"/>
            <a:r>
              <a:rPr/>
              <a:t>pptx: </a:t>
            </a:r>
            <a:r>
              <a:rPr>
                <a:hlinkClick r:id="rId3"/>
              </a:rPr>
              <a:t>https://caltechlibrary.github.io/newt/presentation3/newt-p3.pptx</a:t>
            </a:r>
          </a:p>
          <a:p>
            <a:pPr lvl="0"/>
            <a:r>
              <a:rPr/>
              <a:t>Newt Documentation </a:t>
            </a:r>
            <a:r>
              <a:rPr>
                <a:hlinkClick r:id="rId4"/>
              </a:rPr>
              <a:t>https://caltechlibrary.github.io/newt</a:t>
            </a:r>
          </a:p>
          <a:p>
            <a:pPr lvl="0"/>
            <a:r>
              <a:rPr/>
              <a:t>Source Code: </a:t>
            </a:r>
            <a:r>
              <a:rPr>
                <a:hlinkClick r:id="rId5"/>
              </a:rPr>
              <a:t>https://github.com/caltechlibrary/newt</a:t>
            </a:r>
          </a:p>
          <a:p>
            <a:pPr lvl="0"/>
            <a:r>
              <a:rPr/>
              <a:t>Email: rsdoiel@caltech.edu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Findings from Prototype 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Is Newt and “off the shelf” software enough to create metadata curation applications?</a:t>
            </a:r>
          </a:p>
          <a:p>
            <a:pPr lvl="0" indent="0" marL="0">
              <a:buNone/>
            </a:pPr>
            <a:r>
              <a:rPr/>
              <a:t>Short answer is </a:t>
            </a:r>
            <a:r>
              <a:rPr b="1"/>
              <a:t>yes</a:t>
            </a:r>
            <a:r>
              <a:rPr/>
              <a:t>. Longer answer is more nuanced.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Findings from Prototype 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Is Newt and “off the shelf” software enough to create metadata curation applications?</a:t>
            </a:r>
          </a:p>
          <a:p>
            <a:pPr lvl="0" indent="-342900" marL="342900">
              <a:buAutoNum type="arabicPeriod"/>
            </a:pPr>
            <a:r>
              <a:rPr/>
              <a:t>Newt’s YAML file can grow very large for applications with many data models</a:t>
            </a:r>
          </a:p>
          <a:p>
            <a:pPr lvl="0" indent="-342900" marL="342900">
              <a:buAutoNum type="arabicPeriod"/>
            </a:pPr>
            <a:r>
              <a:rPr/>
              <a:t>Model vetting and validation should happen early in the data pipeline, ideally as a generated program and browser side</a:t>
            </a:r>
          </a:p>
          <a:p>
            <a:pPr lvl="0" indent="-342900" marL="342900">
              <a:buAutoNum type="arabicPeriod"/>
            </a:pPr>
            <a:r>
              <a:rPr/>
              <a:t>Postgres+PostgREST is a powerful combination but it’d be nice to have something simpler</a:t>
            </a:r>
          </a:p>
          <a:p>
            <a:pPr lvl="0" indent="-342900" marL="342900">
              <a:buAutoNum type="arabicPeriod"/>
            </a:pPr>
            <a:r>
              <a:rPr/>
              <a:t>Managing the YAML file can be done conversationally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 raised by Prototype 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Where do I focus my simplification efforts?</a:t>
            </a:r>
          </a:p>
          <a:p>
            <a:pPr lvl="0"/>
            <a:r>
              <a:rPr/>
              <a:t>How do I ensure that large YAML files remaining human manageable?</a:t>
            </a:r>
          </a:p>
          <a:p>
            <a:pPr lvl="0"/>
            <a:r>
              <a:rPr/>
              <a:t>Mustache template language is a little too simple, what should replace it?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High level Concepts (remain the same)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describe the application you want</a:t>
            </a:r>
          </a:p>
          <a:p>
            <a:pPr lvl="0"/>
            <a:r>
              <a:rPr/>
              <a:t>generate the application you described</a:t>
            </a:r>
          </a:p>
          <a:p>
            <a:pPr lvl="0"/>
            <a:r>
              <a:rPr/>
              <a:t>running the application using a service oriented architecture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Implementation Concepts (remaining the same)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JSON data sources</a:t>
            </a:r>
          </a:p>
          <a:p>
            <a:pPr lvl="0"/>
            <a:r>
              <a:rPr/>
              <a:t>data modeled in YAML</a:t>
            </a:r>
          </a:p>
          <a:p>
            <a:pPr lvl="0"/>
            <a:r>
              <a:rPr/>
              <a:t>routing requests through data pipelines</a:t>
            </a:r>
          </a:p>
          <a:p>
            <a:pPr lvl="0"/>
            <a:r>
              <a:rPr/>
              <a:t>simple template engine renders JSON to HTML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Themes (remains the same)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Pick Simple = (No coding) + (Less coding)</a:t>
            </a:r>
          </a:p>
          <a:p>
            <a:pPr lvl="0"/>
            <a:r>
              <a:rPr/>
              <a:t>Compose applications using data pipelines</a:t>
            </a:r>
          </a:p>
          <a:p>
            <a:pPr lvl="0"/>
            <a:r>
              <a:rPr/>
              <a:t>Avoid inventing new things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 of Prototype 3: Questions to explore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What should the default JSON data source be? (dataset+datasetd vs. Postgres+PostgREST)</a:t>
            </a:r>
          </a:p>
          <a:p>
            <a:pPr lvl="0" indent="-342900" marL="342900">
              <a:buAutoNum type="arabicPeriod"/>
            </a:pPr>
            <a:r>
              <a:rPr/>
              <a:t>Is generated TypeScript middleware the right fit? (e.g. validation service)</a:t>
            </a:r>
          </a:p>
          <a:p>
            <a:pPr lvl="0" indent="-342900" marL="342900">
              <a:buAutoNum type="arabicPeriod"/>
            </a:pPr>
            <a:r>
              <a:rPr/>
              <a:t>Is Handlebars a good fit for managing data views and rendering HTML?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Newt, the third prototype</dc:title>
  <dc:creator>R. S. Doiel, rsdoiel@caltech.edu</dc:creator>
  <cp:keywords>web service, micro services, service oriented architecture, RAD, prototyping</cp:keywords>
  <dc:description>Talk about Newt Project’s third prototype</dc:description>
  <dcterms:created xsi:type="dcterms:W3CDTF">2024-08-01T22:28:09Z</dcterms:created>
  <dcterms:modified xsi:type="dcterms:W3CDTF">2024-08-01T22:28:09Z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createDate">
    <vt:lpwstr>2024-07-24</vt:lpwstr>
  </property>
  <property fmtid="{D5CDD505-2E9C-101B-9397-08002B2CF9AE}" pid="4" name="institute">
    <vt:lpwstr>Caltech Library, Digital Library Development</vt:lpwstr>
  </property>
  <property fmtid="{D5CDD505-2E9C-101B-9397-08002B2CF9AE}" pid="5" name="linkstyle">
    <vt:lpwstr>bold</vt:lpwstr>
  </property>
  <property fmtid="{D5CDD505-2E9C-101B-9397-08002B2CF9AE}" pid="6" name="section-titles">
    <vt:lpwstr>False</vt:lpwstr>
  </property>
  <property fmtid="{D5CDD505-2E9C-101B-9397-08002B2CF9AE}" pid="7" name="toc">
    <vt:lpwstr>True</vt:lpwstr>
  </property>
  <property fmtid="{D5CDD505-2E9C-101B-9397-08002B2CF9AE}" pid="8" name="updateDate">
    <vt:lpwstr>2024-07-26</vt:lpwstr>
  </property>
  <property fmtid="{D5CDD505-2E9C-101B-9397-08002B2CF9AE}" pid="9" name="url">
    <vt:lpwstr>https://caltechlibrary.github.io/newt/presentation3</vt:lpwstr>
  </property>
  <property fmtid="{D5CDD505-2E9C-101B-9397-08002B2CF9AE}" pid="10" name="urlcolor">
    <vt:lpwstr>blue</vt:lpwstr>
  </property>
</Properties>
</file>