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datasetd" TargetMode="External" /><Relationship Id="rId3" Type="http://schemas.openxmlformats.org/officeDocument/2006/relationships/hyperlink" Target="https://postgresql.org" TargetMode="External" /><Relationship Id="rId4" Type="http://schemas.openxmlformats.org/officeDocument/2006/relationships/hyperlink" Target="https://postgrest.org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olr.apache.org" TargetMode="External" /><Relationship Id="rId3" Type="http://schemas.openxmlformats.org/officeDocument/2006/relationships/hyperlink" Target="https://opensearch.org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github.com/caltechlibrary/dataset" TargetMode="External" /><Relationship Id="rId4" Type="http://schemas.openxmlformats.org/officeDocument/2006/relationships/hyperlink" Target="https://handlebarsjs.com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3/newt-p3.pdf" TargetMode="External" /><Relationship Id="rId3" Type="http://schemas.openxmlformats.org/officeDocument/2006/relationships/hyperlink" Target="https://caltechlibrary.github.io/newt/presentation3/newt-p3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third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3: Extra credit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I leverage WASI+WASM to make useful Python libraries available to Deno and browser?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Changes from last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Removed some Go cli (e.g. ws, mustache, newtmustache)</a:t>
            </a:r>
          </a:p>
          <a:p>
            <a:pPr lvl="0"/>
            <a:r>
              <a:rPr/>
              <a:t>Generating collection and YAML for dataset+datasetd</a:t>
            </a:r>
          </a:p>
          <a:p>
            <a:pPr lvl="0"/>
            <a:r>
              <a:rPr/>
              <a:t>Generating Handlebars templates</a:t>
            </a:r>
          </a:p>
          <a:p>
            <a:pPr lvl="0"/>
            <a:r>
              <a:rPr/>
              <a:t>Generating TypeScript validator as middleware run via Deno</a:t>
            </a:r>
          </a:p>
          <a:p>
            <a:pPr lvl="0"/>
            <a:r>
              <a:rPr/>
              <a:t>Generating Handlebars as template engine as middleware run via Deno</a:t>
            </a:r>
          </a:p>
          <a:p>
            <a:pPr lvl="0"/>
            <a:r>
              <a:rPr/>
              <a:t>Using Deno to generate JS/ES6 for web browser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Data Source</a:t>
            </a:r>
          </a:p>
          <a:p>
            <a:pPr lvl="1"/>
            <a:r>
              <a:rPr>
                <a:hlinkClick r:id="rId2"/>
              </a:rPr>
              <a:t>Dataset + datasetd</a:t>
            </a:r>
          </a:p>
          <a:p>
            <a:pPr lvl="1"/>
            <a:r>
              <a:rPr>
                <a:hlinkClick r:id="rId3"/>
              </a:rPr>
              <a:t>Postgres</a:t>
            </a:r>
            <a:r>
              <a:rPr/>
              <a:t> + </a:t>
            </a:r>
            <a:r>
              <a:rPr>
                <a:hlinkClick r:id="rId4"/>
              </a:rPr>
              <a:t>PostgREST</a:t>
            </a:r>
          </a:p>
          <a:p>
            <a:pPr lvl="0"/>
            <a:r>
              <a:rPr/>
              <a:t>TypeScript middleware run via Deno</a:t>
            </a:r>
          </a:p>
          <a:p>
            <a:pPr lvl="0"/>
            <a:r>
              <a:rPr/>
              <a:t>Newt Router, ties it all together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Off the 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Solr</a:t>
            </a:r>
          </a:p>
          <a:p>
            <a:pPr lvl="0"/>
            <a:r>
              <a:rPr>
                <a:hlinkClick r:id="rId3"/>
              </a:rPr>
              <a:t>OpenSearch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application you want is described in YAML</a:t>
            </a:r>
          </a:p>
          <a:p>
            <a:pPr lvl="0"/>
            <a:r>
              <a:rPr/>
              <a:t>Create the initial Newt YAML through a conversational TUI</a:t>
            </a:r>
          </a:p>
          <a:p>
            <a:pPr lvl="0"/>
            <a:r>
              <a:rPr/>
              <a:t>Newt generates the code you need</a:t>
            </a:r>
          </a:p>
          <a:p>
            <a:pPr lvl="0"/>
            <a:r>
              <a:rPr/>
              <a:t>Customize by editing the generated code and managing your pipelines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data models described?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model is a set of HTML form input types</a:t>
            </a:r>
          </a:p>
          <a:p>
            <a:pPr lvl="0"/>
            <a:r>
              <a:rPr/>
              <a:t>Expressed using GitHub YAML Issue Template Syntax</a:t>
            </a:r>
          </a:p>
          <a:p>
            <a:pPr lvl="0"/>
            <a:r>
              <a:rPr/>
              <a:t>Model describes HTML and implies SQL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Interactively generate our application’s YAML file</a:t>
            </a:r>
          </a:p>
          <a:p>
            <a:pPr lvl="0" indent="-342900" marL="342900">
              <a:buAutoNum type="arabicPeriod"/>
            </a:pPr>
            <a:r>
              <a:rPr/>
              <a:t>Interactively define data models</a:t>
            </a:r>
          </a:p>
          <a:p>
            <a:pPr lvl="0" indent="-342900" marL="342900">
              <a:buAutoNum type="arabicPeriod"/>
            </a:pPr>
            <a:r>
              <a:rPr/>
              <a:t>Generate our application code</a:t>
            </a:r>
          </a:p>
          <a:p>
            <a:pPr lvl="0" indent="-342900" marL="342900">
              <a:buAutoNum type="arabicPeriod"/>
            </a:pPr>
            <a:r>
              <a:rPr/>
              <a:t>Run </a:t>
            </a:r>
            <a:r>
              <a:rPr>
                <a:latin typeface="Courier"/>
              </a:rPr>
              <a:t>newt generate ...</a:t>
            </a:r>
            <a:r>
              <a:rPr/>
              <a:t> for primary data source</a:t>
            </a:r>
          </a:p>
          <a:p>
            <a:pPr lvl="0" indent="-342900" marL="342900">
              <a:buAutoNum type="arabicPeriod"/>
            </a:pPr>
            <a:r>
              <a:rPr/>
              <a:t>Run </a:t>
            </a:r>
            <a:r>
              <a:rPr>
                <a:latin typeface="Courier"/>
              </a:rPr>
              <a:t>newt run ...</a:t>
            </a:r>
            <a:r>
              <a:rPr/>
              <a:t> to run the application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 one and two are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init app.yaml
  newt model app.yaml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generate app.yaml</a:t>
            </a:r>
          </a:p>
          <a:p>
            <a:pPr lvl="0" indent="0" marL="1270000">
              <a:buNone/>
            </a:pPr>
            <a:r>
              <a:rPr sz="2000"/>
              <a:t>Create a dataset collection and datasetd YAML file Render Handlebars templates Wires up routes Adds tasks to deno.json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primary JSON 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Dataset collection</a:t>
            </a:r>
          </a:p>
          <a:p>
            <a:pPr lvl="0" indent="0" marL="1270000">
              <a:buNone/>
            </a:pPr>
            <a:r>
              <a:rPr sz="2000"/>
              <a:t>Collection generation is done “auto magically” by </a:t>
            </a:r>
            <a:r>
              <a:rPr sz="2000">
                <a:latin typeface="Courier"/>
              </a:rPr>
              <a:t>newt generate app.yaml</a:t>
            </a:r>
            <a:r>
              <a:rPr sz="2000"/>
              <a:t> datasetd YAML file gets generated so Newt can run the datasetd JSON API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Archives, Galleries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five, run your application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run app.yaml</a:t>
            </a:r>
          </a:p>
          <a:p>
            <a:pPr lvl="0" indent="0" marL="1270000">
              <a:buNone/>
            </a:pPr>
            <a:r>
              <a:rPr sz="2000"/>
              <a:t>Point your web browser at http://localhost:8010 to test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I run a demo?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 yet, hopefully in early December 2024.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Third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(continuing through 2024)</a:t>
            </a:r>
          </a:p>
          <a:p>
            <a:pPr lvl="0"/>
            <a:r>
              <a:rPr/>
              <a:t>Working prototype target date June 2025</a:t>
            </a:r>
          </a:p>
          <a:p>
            <a:pPr lvl="0"/>
            <a:r>
              <a:rPr/>
              <a:t>Using internal applications as test bed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</a:t>
            </a:r>
            <a:r>
              <a:rPr strike="sngStrike"/>
              <a:t>Mustache template engine is working</a:t>
            </a:r>
            <a:r>
              <a:rPr/>
              <a:t> (removed)</a:t>
            </a:r>
          </a:p>
          <a:p>
            <a:pPr lvl="0"/>
            <a:r>
              <a:rPr/>
              <a:t>☐ Generator development (paused, back to design stage)</a:t>
            </a:r>
          </a:p>
          <a:p>
            <a:pPr lvl="0"/>
            <a:r>
              <a:rPr/>
              <a:t>☐ Modeler (design stage)</a:t>
            </a:r>
          </a:p>
          <a:p>
            <a:pPr lvl="0"/>
            <a:r>
              <a:rPr/>
              <a:t>☐ Handlebars template engine (to be generated by Newt)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Lots of typing discourages use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turns people off, use a code generator</a:t>
            </a:r>
          </a:p>
          <a:p>
            <a:pPr lvl="0"/>
            <a:r>
              <a:rPr/>
              <a:t>Hand typing templates is a turn off, use a code generator</a:t>
            </a:r>
          </a:p>
          <a:p>
            <a:pPr lvl="0"/>
            <a:r>
              <a:rPr/>
              <a:t>Large YAML structures benefit from code generation</a:t>
            </a:r>
          </a:p>
          <a:p>
            <a:pPr lvl="0"/>
            <a:r>
              <a:rPr/>
              <a:t>Automatic “wiring up” of routes and templates very helpful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 to wrap up prototype 3?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Retarget, Debug and improve the code generator</a:t>
            </a:r>
          </a:p>
          <a:p>
            <a:pPr lvl="0"/>
            <a:r>
              <a:rPr/>
              <a:t>Continue to design and implement a data modeler</a:t>
            </a:r>
          </a:p>
          <a:p>
            <a:pPr lvl="0"/>
            <a:r>
              <a:rPr/>
              <a:t>Extend Generator to include generating validator and template engine middleware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the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(development tool)</a:t>
            </a:r>
          </a:p>
          <a:p>
            <a:pPr lvl="0"/>
            <a:r>
              <a:rPr/>
              <a:t>Newt Router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the minimum knowledge required to use Newt effectively?</a:t>
            </a:r>
          </a:p>
          <a:p>
            <a:pPr lvl="0"/>
            <a:r>
              <a:rPr/>
              <a:t>Who is in the target audience?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visual programming approach could be easier than editing YAML files</a:t>
            </a:r>
          </a:p>
          <a:p>
            <a:pPr lvl="0"/>
            <a:r>
              <a:rPr/>
              <a:t>Direct SQLite 3 database support or integration</a:t>
            </a:r>
          </a:p>
          <a:p>
            <a:pPr lvl="0"/>
            <a:r>
              <a:rPr/>
              <a:t>A S3 protocol web service implementing object storage using OCFL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Extend Newt through WASI+WASM run time modules and expose to use in pipelines</a:t>
            </a:r>
          </a:p>
          <a:p>
            <a:pPr lvl="0"/>
            <a:r>
              <a:rPr/>
              <a:t>WASI+WASM might be useful to conserve ports taken up in the data pipelines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0" marL="0">
              <a:buNone/>
            </a:pPr>
            <a:r>
              <a:rPr/>
              <a:t>Short answer is </a:t>
            </a:r>
            <a:r>
              <a:rPr b="1"/>
              <a:t>yes</a:t>
            </a:r>
            <a:r>
              <a:rPr/>
              <a:t>. Longer answer is more nuanced.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/>
              <a:t>Dataset + datasetd </a:t>
            </a:r>
            <a:r>
              <a:rPr>
                <a:hlinkClick r:id="rId3"/>
              </a:rPr>
              <a:t>https://github.com/caltechlibrary/dataset</a:t>
            </a:r>
          </a:p>
          <a:p>
            <a:pPr lvl="0"/>
            <a:r>
              <a:rPr>
                <a:hlinkClick r:id="rId4"/>
              </a:rPr>
              <a:t>Handlebars</a:t>
            </a:r>
            <a:r>
              <a:rPr/>
              <a:t> programming languages support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https://caltechlibrary.github.io/newt/presentation3/newt-p3.pdf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https://caltechlibrary.github.io/newt/presentation3/newt-p3.pptx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-342900" marL="342900">
              <a:buAutoNum type="arabicPeriod"/>
            </a:pPr>
            <a:r>
              <a:rPr/>
              <a:t>Newt’s YAML file can grow very large for applications with many data models</a:t>
            </a:r>
          </a:p>
          <a:p>
            <a:pPr lvl="0" indent="-342900" marL="342900">
              <a:buAutoNum type="arabicPeriod"/>
            </a:pPr>
            <a:r>
              <a:rPr/>
              <a:t>Model vetting and validation should happen early in the data pipeline, ideally as a generated program and browser side</a:t>
            </a:r>
          </a:p>
          <a:p>
            <a:pPr lvl="0" indent="-342900" marL="342900">
              <a:buAutoNum type="arabicPeriod"/>
            </a:pPr>
            <a:r>
              <a:rPr/>
              <a:t>Postgres+PostgREST is a powerful combination but it’d be nice to have something simpler</a:t>
            </a:r>
          </a:p>
          <a:p>
            <a:pPr lvl="0" indent="-342900" marL="342900">
              <a:buAutoNum type="arabicPeriod"/>
            </a:pPr>
            <a:r>
              <a:rPr/>
              <a:t>Managing the YAML file can be done conversationally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raised by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Where do I focus my simplification efforts?</a:t>
            </a:r>
          </a:p>
          <a:p>
            <a:pPr lvl="0"/>
            <a:r>
              <a:rPr/>
              <a:t>How do I ensure that large YAML files remaining human manageable?</a:t>
            </a:r>
          </a:p>
          <a:p>
            <a:pPr lvl="0"/>
            <a:r>
              <a:rPr/>
              <a:t>Mustache template language is a little too simple, what should replace it?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 (remain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  <a:p>
            <a:pPr lvl="0"/>
            <a:r>
              <a:rPr/>
              <a:t>running the application using a service oriented architecture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 (remaining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data sources</a:t>
            </a:r>
          </a:p>
          <a:p>
            <a:pPr lvl="0"/>
            <a:r>
              <a:rPr/>
              <a:t>data modeled in YAML</a:t>
            </a:r>
          </a:p>
          <a:p>
            <a:pPr lvl="0"/>
            <a:r>
              <a:rPr/>
              <a:t>routing requests through data pipelines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 (remains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using data pipelines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3: Questions to 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What should the default JSON data source be? (dataset+datasetd or Postgres+PostgREST)</a:t>
            </a:r>
          </a:p>
          <a:p>
            <a:pPr lvl="0" indent="-342900" marL="342900">
              <a:buAutoNum type="arabicPeriod"/>
            </a:pPr>
            <a:r>
              <a:rPr/>
              <a:t>Is generated TypeScript middleware the right fit? (e.g. validation service, template engine)</a:t>
            </a:r>
          </a:p>
          <a:p>
            <a:pPr lvl="0" indent="-342900" marL="342900">
              <a:buAutoNum type="arabicPeriod"/>
            </a:pPr>
            <a:r>
              <a:rPr/>
              <a:t>Is Handlebars a good fit for managing data views and rendering HTML?</a:t>
            </a:r>
          </a:p>
          <a:p>
            <a:pPr lvl="0" indent="-342900" marL="342900">
              <a:buAutoNum type="arabicPeriod"/>
            </a:pPr>
            <a:r>
              <a:rPr/>
              <a:t>Should the template engine be generic or a generated TypeScript program?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third prototype</dc:title>
  <dc:creator>R. S. Doiel, rsdoiel@caltech.edu</dc:creator>
  <cp:keywords>web service, micro services, service oriented architecture, RAD, prototyping</cp:keywords>
  <dc:description>Talk about Newt Project’s third prototype</dc:description>
  <dcterms:created xsi:type="dcterms:W3CDTF">2024-07-26T23:55:37Z</dcterms:created>
  <dcterms:modified xsi:type="dcterms:W3CDTF">2024-07-26T23:55:37Z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2024-07-24</vt:lpwstr>
  </property>
  <property fmtid="{D5CDD505-2E9C-101B-9397-08002B2CF9AE}" pid="4" name="institute">
    <vt:lpwstr>Caltech Library, Digital Library Development</vt:lpwstr>
  </property>
  <property fmtid="{D5CDD505-2E9C-101B-9397-08002B2CF9AE}" pid="5" name="linkstyle">
    <vt:lpwstr>bold</vt:lpwstr>
  </property>
  <property fmtid="{D5CDD505-2E9C-101B-9397-08002B2CF9AE}" pid="6" name="section-titles">
    <vt:lpwstr>False</vt:lpwstr>
  </property>
  <property fmtid="{D5CDD505-2E9C-101B-9397-08002B2CF9AE}" pid="7" name="toc">
    <vt:lpwstr>True</vt:lpwstr>
  </property>
  <property fmtid="{D5CDD505-2E9C-101B-9397-08002B2CF9AE}" pid="8" name="updateDate">
    <vt:lpwstr>2024-07-26</vt:lpwstr>
  </property>
  <property fmtid="{D5CDD505-2E9C-101B-9397-08002B2CF9AE}" pid="9" name="url">
    <vt:lpwstr>https://caltechlibrary.github.io/newt/presentation3</vt:lpwstr>
  </property>
  <property fmtid="{D5CDD505-2E9C-101B-9397-08002B2CF9AE}" pid="10" name="urlcolor">
    <vt:lpwstr>blue</vt:lpwstr>
  </property>
</Properties>
</file>