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</a:t>
            </a:r>
          </a:p>
          <a:p>
            <a:pPr lvl="0"/>
            <a:r>
              <a:rPr/>
              <a:t>Renamed newtrouter -&gt; ndr (Newt Data Router)</a:t>
            </a:r>
          </a:p>
          <a:p>
            <a:pPr lvl="0"/>
            <a:r>
              <a:rPr/>
              <a:t>Added nte (Newt Template Engine) supporting Handlbars templates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to run generated TypeScript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the Newt YAML through a conversational TUI</a:t>
            </a:r>
          </a:p>
          <a:p>
            <a:pPr lvl="0"/>
            <a:r>
              <a:rPr/>
              <a:t>Data modeling via a conversational TUI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config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Generate Handlebars templates Wires up routes and template mappings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Generator development (refactor, design stage)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  <a:p>
            <a:pPr lvl="0"/>
            <a:r>
              <a:rPr/>
              <a:t>Explore conversational coding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Refine and simplify Newt YAML syntax</a:t>
            </a:r>
          </a:p>
          <a:p>
            <a:pPr lvl="0"/>
            <a:r>
              <a:rPr/>
              <a:t>Refine data router</a:t>
            </a:r>
          </a:p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Design and replace template engine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and integration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Generate code which can compile stack into a single binary application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to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vs. 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2024-08-02T17:43:49Z</dcterms:created>
  <dcterms:modified xsi:type="dcterms:W3CDTF">2024-08-02T17:43:49Z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