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mailto:rsdoiel@caltech.edu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altechlibrary/newt" TargetMode="External" /><Relationship Id="rId3" Type="http://schemas.openxmlformats.org/officeDocument/2006/relationships/hyperlink" Target="https://postgres.org" TargetMode="External" /><Relationship Id="rId4" Type="http://schemas.openxmlformats.org/officeDocument/2006/relationships/hyperlink" Target="https://postgrest.org" TargetMode="External" /><Relationship Id="rId5" Type="http://schemas.openxmlformats.org/officeDocument/2006/relationships/hyperlink" Target="https://mustache.github.io" TargetMode="External" /><Relationship Id="rId6" Type="http://schemas.openxmlformats.org/officeDocument/2006/relationships/hyperlink" Target="https://pkg.go.dev/net/http#hdr-Patterns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ltechlibrary.github.io/newt/presentation2/newt-p2.pdf" TargetMode="External" /><Relationship Id="rId3" Type="http://schemas.openxmlformats.org/officeDocument/2006/relationships/hyperlink" Target="https://caltechlibrary.github.io/newt/presentation2/newt-p2.pptx" TargetMode="External" /><Relationship Id="rId4" Type="http://schemas.openxmlformats.org/officeDocument/2006/relationships/hyperlink" Target="https://caltechlibrary.github.io/newt" TargetMode="External" /><Relationship Id="rId5" Type="http://schemas.openxmlformats.org/officeDocument/2006/relationships/hyperlink" Target="https://github.com/caltechlibrary/newt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ostgresql.org" TargetMode="External" /><Relationship Id="rId3" Type="http://schemas.openxmlformats.org/officeDocument/2006/relationships/hyperlink" Target="https://postgrest.org" TargetMode="External" /><Relationship Id="rId4" Type="http://schemas.openxmlformats.org/officeDocument/2006/relationships/hyperlink" Target="https://solr.apache.org" TargetMode="External" /><Relationship Id="rId5" Type="http://schemas.openxmlformats.org/officeDocument/2006/relationships/hyperlink" Target="https://opensearch.org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Newt, the second prototype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R. S. Doiel, </a:t>
            </a:r>
            <a:r>
              <a:rPr>
                <a:hlinkClick r:id="rId2"/>
              </a:rPr>
              <a:t>rsdoiel@caltech.edu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2024-04-19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is the data model is described?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GitHub YAML Issue Template Syntax</a:t>
            </a:r>
          </a:p>
          <a:p>
            <a:pPr lvl="1"/>
            <a:r>
              <a:rPr/>
              <a:t>describes HTML</a:t>
            </a:r>
          </a:p>
          <a:p>
            <a:pPr lvl="1"/>
            <a:r>
              <a:rPr/>
              <a:t>implies SQL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one create our YAML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init app.yaml</a:t>
            </a:r>
          </a:p>
          <a:p>
            <a:pPr lvl="0" indent="0" marL="1270000">
              <a:buNone/>
            </a:pPr>
            <a:r>
              <a:rPr sz="2000"/>
              <a:t>Interactively generate app.yaml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two define our data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modeler app.yaml</a:t>
            </a:r>
          </a:p>
          <a:p>
            <a:pPr lvl="0" indent="0" marL="1270000">
              <a:buNone/>
            </a:pPr>
            <a:r>
              <a:rPr sz="2000"/>
              <a:t>Interactively model you data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newt generate</a:t>
            </a:r>
          </a:p>
          <a:p>
            <a:pPr lvl="1"/>
            <a:r>
              <a:rPr/>
              <a:t>SQL</a:t>
            </a:r>
          </a:p>
          <a:p>
            <a:pPr lvl="1"/>
            <a:r>
              <a:rPr/>
              <a:t>PostgREST config</a:t>
            </a:r>
          </a:p>
          <a:p>
            <a:pPr lvl="1"/>
            <a:r>
              <a:rPr/>
              <a:t>Templates</a:t>
            </a:r>
          </a:p>
          <a:p>
            <a:pPr lvl="0"/>
            <a:r>
              <a:rPr/>
              <a:t>Edit files if needed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our SQL files, 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postgres setup &gt;setup.sql
newt generate app.yaml postgres models &gt;models.sql
newt generate app.yaml postgrest &gt;postgrest.conf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\
  create_form app &gt;create_app_form.tmpl
newt generate app.yaml mustache \
  create_response app &gt;create_app_response.tmpl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\
  update_form app &gt;update_app_form.tmpl
newt generate app.yaml mustache \
  update_response app &gt;update_app_response.tmpl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\
  delete_form app &gt;delete_app_form.tmpl
newt generate app.yaml mustache \
  delete_response app &gt;delete_app_response.tmpl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 … finally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generate app.yaml mustache read app &gt;read_app.tmpl
newt generate app.yaml mustache list app &gt;list_app.tmpl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three, generate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code generation should be fully automated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Answer a 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Newt and “off the shelf” enough?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four, run our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createdb app
psql app -c '\i setup.sql'
psql app -c '\i models.sql'
psql app -c '\dt'</a:t>
            </a:r>
          </a:p>
          <a:p>
            <a:pPr lvl="0" indent="0" marL="1270000">
              <a:buNone/>
            </a:pPr>
            <a:r>
              <a:rPr sz="2000"/>
              <a:t>this should be automated with the </a:t>
            </a:r>
            <a:r>
              <a:rPr sz="2000">
                <a:latin typeface="Courier"/>
              </a:rPr>
              <a:t>newt</a:t>
            </a:r>
            <a:r>
              <a:rPr sz="2000"/>
              <a:t> command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five, run newt and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newt run app.yaml</a:t>
            </a:r>
          </a:p>
          <a:p>
            <a:pPr lvl="0"/>
            <a:r>
              <a:rPr/>
              <a:t>fire up newt, test and debug</a:t>
            </a:r>
          </a:p>
          <a:p>
            <a:pPr lvl="0"/>
            <a:r>
              <a:rPr/>
              <a:t>web browser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Insights from prototypes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“Off the shelf” is simpler</a:t>
            </a:r>
          </a:p>
          <a:p>
            <a:pPr lvl="0"/>
            <a:r>
              <a:rPr/>
              <a:t>Large YAML structures benefit from code generation</a:t>
            </a:r>
          </a:p>
          <a:p>
            <a:pPr lvl="0"/>
            <a:r>
              <a:rPr/>
              <a:t>SQL turns people off, use a code generator</a:t>
            </a:r>
          </a:p>
          <a:p>
            <a:pPr lvl="0"/>
            <a:r>
              <a:rPr/>
              <a:t>Mustache/HTML needs a code generator</a:t>
            </a:r>
          </a:p>
          <a:p>
            <a:pPr lvl="0"/>
            <a:r>
              <a:rPr/>
              <a:t>Automatic “wiring up” of routes and templates is helpful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Lessons learned,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Managing routes and pipelines has a cognitive price</a:t>
            </a:r>
          </a:p>
          <a:p>
            <a:pPr lvl="0"/>
            <a:r>
              <a:rPr/>
              <a:t>Keep your pipelines short</a:t>
            </a:r>
          </a:p>
          <a:p>
            <a:pPr lvl="0"/>
            <a:r>
              <a:rPr/>
              <a:t>Web services need a “developer” mode for debugging</a:t>
            </a:r>
          </a:p>
          <a:p>
            <a:pPr lvl="0"/>
            <a:r>
              <a:rPr/>
              <a:t>Lots of typing discourages use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next to wrap up prototype 2?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Finish/improve the code generator</a:t>
            </a:r>
          </a:p>
          <a:p>
            <a:pPr lvl="0"/>
            <a:r>
              <a:rPr/>
              <a:t>Implement a data modeler</a:t>
            </a:r>
          </a:p>
          <a:p>
            <a:pPr lvl="0"/>
            <a:r>
              <a:rPr/>
              <a:t>Less typing!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Newt’s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is </a:t>
            </a:r>
            <a:r>
              <a:rPr b="1"/>
              <a:t>a work in progress</a:t>
            </a:r>
            <a:r>
              <a:rPr/>
              <a:t> (April 2024)</a:t>
            </a:r>
          </a:p>
          <a:p>
            <a:pPr lvl="0"/>
            <a:r>
              <a:rPr/>
              <a:t>Newt is missing file upload support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Unanswered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is the minimum knowledge needed to use Newt?</a:t>
            </a:r>
          </a:p>
          <a:p>
            <a:pPr lvl="0"/>
            <a:r>
              <a:rPr/>
              <a:t>What should come out of the box with Newt?</a:t>
            </a:r>
          </a:p>
          <a:p>
            <a:pPr lvl="1"/>
            <a:r>
              <a:rPr/>
              <a:t>GUI tools?</a:t>
            </a:r>
          </a:p>
          <a:p>
            <a:pPr lvl="1"/>
            <a:r>
              <a:rPr/>
              <a:t>Web components?</a:t>
            </a:r>
          </a:p>
          <a:p>
            <a:pPr lvl="1"/>
            <a:r>
              <a:rPr/>
              <a:t>Ready made apps?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wish list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SQLite 3 database support</a:t>
            </a:r>
          </a:p>
          <a:p>
            <a:pPr lvl="0"/>
            <a:r>
              <a:rPr/>
              <a:t>Visually programming would be easier than writing YAML files</a:t>
            </a:r>
          </a:p>
          <a:p>
            <a:pPr lvl="0"/>
            <a:r>
              <a:rPr/>
              <a:t>Web components for gallery, library, archive and museum metadata types</a:t>
            </a:r>
          </a:p>
          <a:p>
            <a:pPr lvl="0"/>
            <a:r>
              <a:rPr/>
              <a:t>A simple S3 protocol web service that implements storing object using OCFL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Related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Newt </a:t>
            </a:r>
            <a:r>
              <a:rPr>
                <a:hlinkClick r:id="rId2"/>
              </a:rPr>
              <a:t>https://github.com/caltechlibrary/newt</a:t>
            </a:r>
          </a:p>
          <a:p>
            <a:pPr lvl="0"/>
            <a:r>
              <a:rPr/>
              <a:t>Postgres </a:t>
            </a:r>
            <a:r>
              <a:rPr>
                <a:hlinkClick r:id="rId3"/>
              </a:rPr>
              <a:t>https://postgres.org</a:t>
            </a:r>
            <a:r>
              <a:rPr/>
              <a:t> + PostgREST </a:t>
            </a:r>
            <a:r>
              <a:rPr>
                <a:hlinkClick r:id="rId4"/>
              </a:rPr>
              <a:t>https://postgrest.org</a:t>
            </a:r>
          </a:p>
          <a:p>
            <a:pPr lvl="0"/>
            <a:r>
              <a:rPr>
                <a:hlinkClick r:id="rId5"/>
              </a:rPr>
              <a:t>Mustache</a:t>
            </a:r>
            <a:r>
              <a:rPr/>
              <a:t> programming languages support</a:t>
            </a:r>
          </a:p>
          <a:p>
            <a:pPr lvl="0"/>
            <a:r>
              <a:rPr/>
              <a:t>Go 1.22, pattern language in HTTP handlers, see </a:t>
            </a:r>
            <a:r>
              <a:rPr>
                <a:hlinkClick r:id="rId6"/>
              </a:rPr>
              <a:t>https://pkg.go.dev/net/http#hdr-Patterns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Presentation</a:t>
            </a:r>
          </a:p>
          <a:p>
            <a:pPr lvl="1"/>
            <a:r>
              <a:rPr/>
              <a:t>pdf: </a:t>
            </a:r>
            <a:r>
              <a:rPr>
                <a:hlinkClick r:id="rId2"/>
              </a:rPr>
              <a:t>https://caltechlibrary.github.io/newt/presentation2/newt-p2.pdf</a:t>
            </a:r>
          </a:p>
          <a:p>
            <a:pPr lvl="1"/>
            <a:r>
              <a:rPr/>
              <a:t>pptx: </a:t>
            </a:r>
            <a:r>
              <a:rPr>
                <a:hlinkClick r:id="rId3"/>
              </a:rPr>
              <a:t>https://caltechlibrary.github.io/newt/presentation2/newt-p2.pptx</a:t>
            </a:r>
          </a:p>
          <a:p>
            <a:pPr lvl="0"/>
            <a:r>
              <a:rPr/>
              <a:t>Newt Documentation </a:t>
            </a:r>
            <a:r>
              <a:rPr>
                <a:hlinkClick r:id="rId4"/>
              </a:rPr>
              <a:t>https://caltechlibrary.github.io/newt</a:t>
            </a:r>
          </a:p>
          <a:p>
            <a:pPr lvl="0"/>
            <a:r>
              <a:rPr/>
              <a:t>Source Code: </a:t>
            </a:r>
            <a:r>
              <a:rPr>
                <a:hlinkClick r:id="rId5"/>
              </a:rPr>
              <a:t>https://github.com/caltechlibrary/newt</a:t>
            </a:r>
          </a:p>
          <a:p>
            <a:pPr lvl="0"/>
            <a:r>
              <a:rPr/>
              <a:t>Email: rsdoiel@caltech.edu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I am proceeding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Pick Simple = (No coding) + (Less coding)</a:t>
            </a:r>
          </a:p>
          <a:p>
            <a:pPr lvl="0"/>
            <a:r>
              <a:rPr/>
              <a:t>Avoid inventing new things</a:t>
            </a:r>
          </a:p>
          <a:p>
            <a:pPr lvl="0"/>
            <a:r>
              <a:rPr/>
              <a:t>Compose applications using data pipelines and templates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Off the shelf (no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Postgres</a:t>
            </a:r>
            <a:r>
              <a:rPr/>
              <a:t> or </a:t>
            </a:r>
            <a:r>
              <a:rPr>
                <a:hlinkClick r:id="rId3"/>
              </a:rPr>
              <a:t>PostgREST</a:t>
            </a:r>
          </a:p>
          <a:p>
            <a:pPr lvl="0"/>
            <a:r>
              <a:rPr>
                <a:hlinkClick r:id="rId4"/>
              </a:rPr>
              <a:t>Solr</a:t>
            </a:r>
            <a:r>
              <a:rPr/>
              <a:t> or </a:t>
            </a:r>
            <a:r>
              <a:rPr>
                <a:hlinkClick r:id="rId5"/>
              </a:rPr>
              <a:t>OpenSearch</a:t>
            </a:r>
          </a:p>
          <a:p>
            <a:pPr lvl="0"/>
            <a:r>
              <a:rPr/>
              <a:t>Newt Mustache =&gt; Transform JSON into web pages</a:t>
            </a:r>
          </a:p>
          <a:p>
            <a:pPr lvl="0"/>
            <a:r>
              <a:rPr/>
              <a:t>Newt Router, ties it all together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Assembling it with YAML (less coding)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GitHub YAML issue template syntax described data models</a:t>
            </a:r>
          </a:p>
          <a:p>
            <a:pPr lvl="0"/>
            <a:r>
              <a:rPr/>
              <a:t>YAML describes configuration, routes, pipelines</a:t>
            </a:r>
          </a:p>
          <a:p>
            <a:pPr lvl="0"/>
            <a:r>
              <a:rPr/>
              <a:t>Template language is now Mustache</a:t>
            </a:r>
          </a:p>
          <a:p>
            <a:pPr lvl="0"/>
            <a:r>
              <a:rPr/>
              <a:t>Code generation, “look Mom, no AI!”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Second prototype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work in progress (April 2024)</a:t>
            </a:r>
          </a:p>
          <a:p>
            <a:pPr lvl="0"/>
            <a:r>
              <a:rPr/>
              <a:t>Hope to have a working prototype by June 2024</a:t>
            </a:r>
          </a:p>
          <a:p>
            <a:pPr lvl="0"/>
            <a:r>
              <a:rPr/>
              <a:t>Internal applications will serve as test bed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there a Demo I can run?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 yet, hopefully soon.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working, what’s not?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☒ Router is implemented and working</a:t>
            </a:r>
          </a:p>
          <a:p>
            <a:pPr lvl="0"/>
            <a:r>
              <a:rPr/>
              <a:t>☒ Mustache template engine is working</a:t>
            </a:r>
          </a:p>
          <a:p>
            <a:pPr lvl="0"/>
            <a:r>
              <a:rPr/>
              <a:t>☐ Generator development, in progress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do I think things will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Generate our app YAML</a:t>
            </a:r>
          </a:p>
          <a:p>
            <a:pPr lvl="0" indent="-342900" marL="342900">
              <a:buAutoNum type="arabicPeriod"/>
            </a:pPr>
            <a:r>
              <a:rPr/>
              <a:t>Designing our data models</a:t>
            </a:r>
          </a:p>
          <a:p>
            <a:pPr lvl="0" indent="-342900" marL="342900">
              <a:buAutoNum type="arabicPeriod"/>
            </a:pPr>
            <a:r>
              <a:rPr/>
              <a:t>Generate SQL, PostgREST config and templates</a:t>
            </a:r>
          </a:p>
          <a:p>
            <a:pPr lvl="0" indent="-342900" marL="342900">
              <a:buAutoNum type="arabicPeriod"/>
            </a:pPr>
            <a:r>
              <a:rPr/>
              <a:t>Run generated SQL</a:t>
            </a:r>
          </a:p>
          <a:p>
            <a:pPr lvl="0" indent="-342900" marL="342900">
              <a:buAutoNum type="arabicPeriod"/>
            </a:pPr>
            <a:r>
              <a:rPr/>
              <a:t>Run Newt and Test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Newt, the second prototype</dc:title>
  <dc:creator>R. S. Doiel, rsdoiel@caltech.edu</dc:creator>
  <cp:keywords>web service, micro service, Postgres, PostgREST, Mustache</cp:keywords>
  <dc:description>Talk about Newt Project’s second prototype</dc:description>
  <dcterms:created xsi:type="dcterms:W3CDTF">2024-04-18T18:00:39Z</dcterms:created>
  <dcterms:modified xsi:type="dcterms:W3CDTF">2024-04-18T18:00:39Z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createDate">
    <vt:lpwstr>2024-02-14</vt:lpwstr>
  </property>
  <property fmtid="{D5CDD505-2E9C-101B-9397-08002B2CF9AE}" pid="4" name="date">
    <vt:lpwstr>2024-04-19</vt:lpwstr>
  </property>
  <property fmtid="{D5CDD505-2E9C-101B-9397-08002B2CF9AE}" pid="5" name="institute">
    <vt:lpwstr>Caltech Library, Digital Library Development</vt:lpwstr>
  </property>
  <property fmtid="{D5CDD505-2E9C-101B-9397-08002B2CF9AE}" pid="6" name="linkstyle">
    <vt:lpwstr>bold</vt:lpwstr>
  </property>
  <property fmtid="{D5CDD505-2E9C-101B-9397-08002B2CF9AE}" pid="7" name="place">
    <vt:lpwstr>SoCal Code4Lib Meetup at USC</vt:lpwstr>
  </property>
  <property fmtid="{D5CDD505-2E9C-101B-9397-08002B2CF9AE}" pid="8" name="pubDate">
    <vt:lpwstr>2024-04-19</vt:lpwstr>
  </property>
  <property fmtid="{D5CDD505-2E9C-101B-9397-08002B2CF9AE}" pid="9" name="section-titles">
    <vt:lpwstr>False</vt:lpwstr>
  </property>
  <property fmtid="{D5CDD505-2E9C-101B-9397-08002B2CF9AE}" pid="10" name="toc">
    <vt:lpwstr>True</vt:lpwstr>
  </property>
  <property fmtid="{D5CDD505-2E9C-101B-9397-08002B2CF9AE}" pid="11" name="updateDate">
    <vt:lpwstr>2024-04-10</vt:lpwstr>
  </property>
  <property fmtid="{D5CDD505-2E9C-101B-9397-08002B2CF9AE}" pid="12" name="url">
    <vt:lpwstr>https://caltechlibrary.github.io/newt/presentation2</vt:lpwstr>
  </property>
  <property fmtid="{D5CDD505-2E9C-101B-9397-08002B2CF9AE}" pid="13" name="urlcolor">
    <vt:lpwstr>blue</vt:lpwstr>
  </property>
</Properties>
</file>