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C1F87-74E6-4345-A6B1-CD89EE0670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8F847-7D9A-4079-A411-9E07C5AA89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D063AE-E1B3-4D48-AF6D-12759974AE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98AA3-754F-4D5A-9CB2-C06986457D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A14BB4-BAAB-4911-9355-32357A7A95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A12323-82C7-4E4F-A92F-FC23CEB287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ABFD4A-C81A-43CD-A318-0A75F2F6E0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7CC2E0-051A-43EA-92F2-D6291393F2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A596E9-0B70-4162-993A-9AA1B7AD40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7033AE-55D0-4511-A28F-841C0C499A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973E00-13AA-4F13-ADB7-7A21AFA221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AA79D4-A259-4797-9ABB-52A6FDEF65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83ADD-C80E-4B2C-AF93-44A5A72BC6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3CC049-BF0C-4B3E-88F7-AF418A2860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763A63-396D-4D92-9C6F-DD0571DBFC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CFB346-1257-4F2A-8E34-460292D653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3BF3A6-68ED-4903-9144-051A7564E6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34F829-06C8-4A5A-B51A-08775D42D0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395A77-05A1-4BC0-BA38-5BC0016B60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E3179-96AC-407D-9A7A-743A52F300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2146A5-925D-4079-A916-6165230FFD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67C7D-0962-45F4-A852-B8B47D8C24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2170E-5B0E-4A14-965C-74C54A7930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1B1958-B737-4C59-8E9C-393E4D0F2A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1600200" y="6236280"/>
            <a:ext cx="59000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10758960" y="6217920"/>
            <a:ext cx="364680" cy="36468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58CE9F4-7EC3-4166-8BFF-58EC024BE7AC}" type="slidenum">
              <a:rPr b="0" lang="en-IN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7821360" y="6238800"/>
            <a:ext cx="2752560" cy="32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1600200" y="6236280"/>
            <a:ext cx="59000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0758960" y="6217920"/>
            <a:ext cx="364680" cy="36468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9C760BB-9DA0-47B0-85FA-5256504DC33E}" type="slidenum">
              <a:rPr b="0" lang="en-IN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7821360" y="6238800"/>
            <a:ext cx="2752560" cy="32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ea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0" y="5410800"/>
            <a:ext cx="6800400" cy="12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2060"/>
                </a:solidFill>
                <a:latin typeface="Times New Roman"/>
              </a:rPr>
              <a:t>Under the guidance of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2060"/>
                </a:solidFill>
                <a:latin typeface="Times New Roman"/>
              </a:rPr>
              <a:t>                                  </a:t>
            </a:r>
            <a:r>
              <a:rPr b="0" lang="en-IN" sz="2000" spc="-1" strike="noStrike">
                <a:solidFill>
                  <a:srgbClr val="002060"/>
                </a:solidFill>
                <a:latin typeface="Times New Roman"/>
              </a:rPr>
              <a:t>Prof. Siddhraj Pujari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TextBox 4"/>
          <p:cNvSpPr/>
          <p:nvPr/>
        </p:nvSpPr>
        <p:spPr>
          <a:xfrm>
            <a:off x="2031120" y="232200"/>
            <a:ext cx="8128800" cy="25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Walchand College of Engineering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2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(Government Aided Autonomous Institution)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Vishrambag, Sangli, 416415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Department of Computer Science &amp; Engineering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Presentation on 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84" name="Group 5"/>
          <p:cNvGrpSpPr/>
          <p:nvPr/>
        </p:nvGrpSpPr>
        <p:grpSpPr>
          <a:xfrm>
            <a:off x="324360" y="232200"/>
            <a:ext cx="1705320" cy="1542600"/>
            <a:chOff x="324360" y="232200"/>
            <a:chExt cx="1705320" cy="1542600"/>
          </a:xfrm>
        </p:grpSpPr>
        <p:pic>
          <p:nvPicPr>
            <p:cNvPr id="85" name="Picture 2" descr="Z:\Downloads\WCE Logo All Red.png"/>
            <p:cNvPicPr/>
            <p:nvPr/>
          </p:nvPicPr>
          <p:blipFill>
            <a:blip r:embed="rId1"/>
            <a:stretch/>
          </p:blipFill>
          <p:spPr>
            <a:xfrm>
              <a:off x="324360" y="232200"/>
              <a:ext cx="1705320" cy="1303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6" name="TextBox 7"/>
            <p:cNvSpPr/>
            <p:nvPr/>
          </p:nvSpPr>
          <p:spPr>
            <a:xfrm>
              <a:off x="807480" y="1389960"/>
              <a:ext cx="807480" cy="3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940" spc="-1" strike="noStrike">
                  <a:solidFill>
                    <a:srgbClr val="ff0000"/>
                  </a:solidFill>
                  <a:latin typeface="Gill Sans MT"/>
                  <a:ea typeface="DejaVu Sans"/>
                </a:rPr>
                <a:t>1947</a:t>
              </a:r>
              <a:endParaRPr b="0" lang="en-US" sz="1940" spc="-1" strike="noStrike">
                <a:latin typeface="Arial"/>
              </a:endParaRPr>
            </a:p>
          </p:txBody>
        </p:sp>
      </p:grpSp>
      <p:sp>
        <p:nvSpPr>
          <p:cNvPr id="87" name="Subtitle 2"/>
          <p:cNvSpPr/>
          <p:nvPr/>
        </p:nvSpPr>
        <p:spPr>
          <a:xfrm>
            <a:off x="6511320" y="5067000"/>
            <a:ext cx="6800400" cy="12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Team Members:</a:t>
            </a:r>
            <a:endParaRPr b="0" lang="en-US" sz="2000" spc="-1" strike="noStrike"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21510026 : Jay Shirgupe</a:t>
            </a:r>
            <a:endParaRPr b="0" lang="en-US" sz="2000" spc="-1" strike="noStrike"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21510036 : Tushar Rathod</a:t>
            </a:r>
            <a:endParaRPr b="0" lang="en-US" sz="2000" spc="-1" strike="noStrike"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21510063 : Aradhya Pitlawar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8" name="TextBox 10"/>
          <p:cNvSpPr/>
          <p:nvPr/>
        </p:nvSpPr>
        <p:spPr>
          <a:xfrm>
            <a:off x="2410560" y="2902680"/>
            <a:ext cx="7369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4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CaTsLeaf(Share-Ware)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TextBox 11"/>
          <p:cNvSpPr/>
          <p:nvPr/>
        </p:nvSpPr>
        <p:spPr>
          <a:xfrm>
            <a:off x="2410560" y="3969360"/>
            <a:ext cx="736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IN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AY:2023-24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TextBox 12"/>
          <p:cNvSpPr/>
          <p:nvPr/>
        </p:nvSpPr>
        <p:spPr>
          <a:xfrm>
            <a:off x="0" y="6382800"/>
            <a:ext cx="736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Date: 16/12/2023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3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40A4E44-BB83-418A-9D58-44816C5DE238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17" name="Rectangle 4"/>
          <p:cNvSpPr/>
          <p:nvPr/>
        </p:nvSpPr>
        <p:spPr>
          <a:xfrm>
            <a:off x="4007880" y="2967480"/>
            <a:ext cx="4175280" cy="912600"/>
          </a:xfrm>
          <a:prstGeom prst="rect">
            <a:avLst/>
          </a:prstGeom>
          <a:noFill/>
          <a:ln w="0">
            <a:noFill/>
          </a:ln>
          <a:effectLst>
            <a:glow rad="228600">
              <a:srgbClr val="fa5900">
                <a:alpha val="40000"/>
              </a:srgbClr>
            </a:glo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d9dddf"/>
                </a:solidFill>
                <a:latin typeface="Gill Sans MT"/>
                <a:ea typeface="DejaVu Sans"/>
              </a:rPr>
              <a:t>Thank You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" sz="2800" spc="194" strike="noStrike" cap="all">
                <a:solidFill>
                  <a:srgbClr val="002060"/>
                </a:solidFill>
                <a:latin typeface="Times New Roman"/>
              </a:rPr>
              <a:t>Agenda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480" cy="31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Abstract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Problem statement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Objectives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Methodology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UML diagrams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Technology stack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Implementation/Results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Outcomes/Applications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Conclusion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2060"/>
              </a:buClr>
              <a:buSzPct val="60000"/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2060"/>
                </a:solidFill>
                <a:latin typeface="Times New Roman"/>
              </a:rPr>
              <a:t>References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3" name="Slide Number Placeholder 3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446CB426-7696-49A3-8866-E2AC4727313A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2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en" sz="3100" spc="194" strike="noStrike" cap="all">
                <a:solidFill>
                  <a:srgbClr val="002060"/>
                </a:solidFill>
                <a:latin typeface="Times New Roman"/>
              </a:rPr>
              <a:t>Abstract</a:t>
            </a:r>
            <a:br>
              <a:rPr sz="3100"/>
            </a:br>
            <a:endParaRPr b="0" lang="en-US" sz="31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440000" y="2520000"/>
            <a:ext cx="10439280" cy="31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In educational institutions and non-IT environments, the seamless management of software across multiple computers can be a daunting challenge, often exacerbated by the absence of technical experts. This project aims to address this issue by introducing a user-friendly, efficient, and secure system for remote software installation and deletion tailored for schools, colleges, and non-technical workplaces.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Our solution focuses on simplifying the software management process, allowing administrators to effortlessly install and delete software on numerous computers with just a single click. This project takes into account the unique requirements and constraints of educational institutions and nonIT settings, where technical expertise is scarce, but software management is critical.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Slide Number Placeholder 3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363360EB-A841-434F-9530-FA692AF32382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3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62000"/>
          </a:bodyPr>
          <a:p>
            <a:pPr>
              <a:lnSpc>
                <a:spcPct val="90000"/>
              </a:lnSpc>
              <a:buNone/>
            </a:pPr>
            <a:br>
              <a:rPr sz="3100"/>
            </a:br>
            <a:r>
              <a:rPr b="0" lang="en" sz="3100" spc="194" strike="noStrike" cap="all">
                <a:solidFill>
                  <a:srgbClr val="002060"/>
                </a:solidFill>
                <a:latin typeface="Times New Roman"/>
              </a:rPr>
              <a:t>Problem statement</a:t>
            </a:r>
            <a:br>
              <a:rPr sz="3100"/>
            </a:br>
            <a:endParaRPr b="0" lang="en-US" sz="31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480" cy="31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Efficiently managing software installations and deletions on multiple computers in educational institutions and non-IT workplaces, often lacking technical expertise, is a pressing challenge. This project aims to develop a user-friendly, secure, and efficient system to address this issue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Slide Number Placeholder 3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D50E8734-D4A7-4312-BD31-2EEA1190D3F5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4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en" sz="3100" spc="194" strike="noStrike" cap="all">
                <a:solidFill>
                  <a:srgbClr val="002060"/>
                </a:solidFill>
                <a:latin typeface="Times New Roman"/>
              </a:rPr>
              <a:t>Objectives </a:t>
            </a:r>
            <a:br>
              <a:rPr sz="3100"/>
            </a:br>
            <a:endParaRPr b="0" lang="en-US" sz="31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2340000"/>
            <a:ext cx="11519280" cy="31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To Create an intuitive admin interface for easy software installation and deletion, designed for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non-IT users.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● </a:t>
            </a: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To Enable quick and seamless remote software deployment with minimal disruption to regular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workflows.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● </a:t>
            </a: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To Implement robust authentication and authorization to secure software management in datasensitive environments.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● </a:t>
            </a: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To Ensure compatibility with common educational software and provide flexibility for future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updates.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● </a:t>
            </a: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To Implement a detailed logging and reporting system for troubleshooting and compliance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insights.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● </a:t>
            </a: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To Provide training materials and ongoing support to empower effective use of the software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management system by administrators and users.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Slide Number Placeholder 3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D17D27F7-00E7-44E9-9106-2C9A1CD13AF8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5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" sz="3100" spc="194" strike="noStrike" cap="all">
                <a:solidFill>
                  <a:srgbClr val="002060"/>
                </a:solidFill>
                <a:latin typeface="Times New Roman"/>
              </a:rPr>
              <a:t>Methodolgy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720000" y="2638080"/>
            <a:ext cx="10979280" cy="31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1. Develop a mechanism for the admin-side application to select software files (e.g., .exe, .bat) to be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distributed to node PCs.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2. Implement socket programming to establish communication between the admin PC and node PCs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over the network.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3. Implement encryption and authentication mechanisms to secure the transmission of software files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and scripts with zipping.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4. Create a daemon or service on node PCs that continuously listens for incoming connections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receives software and scripts.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5" name="Slide Number Placeholder 3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8624ACA-9191-47C5-9768-C04984F730B9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6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en" sz="3100" spc="194" strike="noStrike" cap="all">
                <a:solidFill>
                  <a:srgbClr val="002060"/>
                </a:solidFill>
                <a:latin typeface="Times New Roman"/>
              </a:rPr>
              <a:t>UML Diagrams</a:t>
            </a:r>
            <a:br>
              <a:rPr sz="3100"/>
            </a:br>
            <a:endParaRPr b="0" lang="en-US" sz="31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480" cy="31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Slide Number Placeholder 5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0D31C759-0E35-444E-B34A-2FA167701FAC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7</a:t>
            </a:fld>
            <a:endParaRPr b="0" lang="en-US" sz="11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160000" y="2638080"/>
            <a:ext cx="7739280" cy="32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0" lang="en" sz="3100" spc="194" strike="noStrike" cap="all">
                <a:solidFill>
                  <a:srgbClr val="002060"/>
                </a:solidFill>
                <a:latin typeface="Times New Roman"/>
              </a:rPr>
              <a:t>Technology Stack </a:t>
            </a:r>
            <a:br>
              <a:rPr sz="2800"/>
            </a:br>
            <a:r>
              <a:rPr b="0" lang="en" sz="28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28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28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28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2800" spc="194" strike="noStrike" cap="all">
                <a:solidFill>
                  <a:srgbClr val="002060"/>
                </a:solidFill>
                <a:latin typeface="Gill Sans MT"/>
              </a:rPr>
              <a:t> 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Font: Times New roman</a:t>
            </a:r>
            <a:br>
              <a:rPr sz="1200"/>
            </a:b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  Size:28</a:t>
            </a:r>
            <a:br>
              <a:rPr sz="1200"/>
            </a:b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en" sz="1200" spc="194" strike="noStrike" cap="all">
                <a:solidFill>
                  <a:srgbClr val="002060"/>
                </a:solidFill>
                <a:latin typeface="Times New Roman"/>
              </a:rPr>
              <a:t>  alignment: Left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11" name="Table 4"/>
          <p:cNvGraphicFramePr/>
          <p:nvPr/>
        </p:nvGraphicFramePr>
        <p:xfrm>
          <a:off x="2230560" y="2638440"/>
          <a:ext cx="7729200" cy="2908080"/>
        </p:xfrm>
        <a:graphic>
          <a:graphicData uri="http://schemas.openxmlformats.org/drawingml/2006/table">
            <a:tbl>
              <a:tblPr/>
              <a:tblGrid>
                <a:gridCol w="7729560"/>
              </a:tblGrid>
              <a:tr h="777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SOFTWARE &amp; HARDWARE  SPECIFICATION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afb5"/>
                    </a:solidFill>
                  </a:tcPr>
                </a:tc>
              </a:tr>
              <a:tr h="2130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Kivy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Python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Socket Programming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Bash scripting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2060"/>
                          </a:solidFill>
                          <a:latin typeface="Times New Roman"/>
                        </a:rPr>
                        <a:t>PowerShell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3e5"/>
                    </a:solidFill>
                  </a:tcPr>
                </a:tc>
              </a:tr>
            </a:tbl>
          </a:graphicData>
        </a:graphic>
      </p:graphicFrame>
      <p:sp>
        <p:nvSpPr>
          <p:cNvPr id="112" name="Slide Number Placeholder 2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4A5025AC-DCB4-4976-BBB4-970D31687473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8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480" cy="11876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95000"/>
          </a:bodyPr>
          <a:p>
            <a:pPr>
              <a:lnSpc>
                <a:spcPct val="90000"/>
              </a:lnSpc>
              <a:buNone/>
            </a:pPr>
            <a:r>
              <a:rPr b="0" lang="en" sz="3100" spc="194" strike="noStrike" cap="all">
                <a:solidFill>
                  <a:srgbClr val="002060"/>
                </a:solidFill>
                <a:latin typeface="Times New Roman"/>
              </a:rPr>
              <a:t>Conclusion </a:t>
            </a:r>
            <a:br>
              <a:rPr sz="3200"/>
            </a:br>
            <a:r>
              <a:rPr b="0" lang="en" sz="32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32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32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3200" spc="194" strike="noStrike" cap="all">
                <a:solidFill>
                  <a:srgbClr val="002060"/>
                </a:solidFill>
                <a:latin typeface="Gill Sans MT"/>
              </a:rPr>
              <a:t>	</a:t>
            </a:r>
            <a:r>
              <a:rPr b="0" lang="en" sz="3200" spc="194" strike="noStrike" cap="all">
                <a:solidFill>
                  <a:srgbClr val="002060"/>
                </a:solidFill>
                <a:latin typeface="Gill Sans M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480" cy="31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In summary, our project has successfully tackled the challenge of streamlined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software deployment in networked environments. Our solution, based on a clientserver model, allows administrators to efficiently install software on multiple node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PCs within the same network.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By leveraging technologies like Python, socket programming, and batch scripting,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we've developed a robust and versatile system that minimizes administrative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overhead and reduces deployment time. This project is particularly valuable 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educational and corporate settings where frequent software updates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2060"/>
                </a:solidFill>
                <a:latin typeface="Times New Roman"/>
              </a:rPr>
              <a:t>installations are required.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Slide Number Placeholder 1"/>
          <p:cNvSpPr/>
          <p:nvPr/>
        </p:nvSpPr>
        <p:spPr>
          <a:xfrm>
            <a:off x="10758960" y="6217920"/>
            <a:ext cx="364680" cy="36468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6D8A7B7-BB02-45B4-98C9-DFC3D12D49F6}" type="slidenum">
              <a:rPr b="0" lang="en-IN" sz="1100" spc="-1" strike="noStrike">
                <a:solidFill>
                  <a:srgbClr val="ffffff"/>
                </a:solidFill>
                <a:latin typeface="Gill Sans MT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LibreOffice/7.3.7.2$Linux_X86_64 LibreOffice_project/30$Build-2</Application>
  <AppVersion>15.0000</AppVersion>
  <Words>305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2021-09-03T08:51:27Z</dcterms:created>
  <dc:creator>Sonali Rokade</dc:creator>
  <dc:description/>
  <dc:language>en-CA</dc:language>
  <cp:lastModifiedBy/>
  <dcterms:modified xsi:type="dcterms:W3CDTF">2024-01-21T23:59:33Z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